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6" r:id="rId4"/>
    <p:sldId id="261" r:id="rId5"/>
    <p:sldId id="265" r:id="rId6"/>
    <p:sldId id="260" r:id="rId7"/>
    <p:sldId id="258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4DA2-9F0D-42AD-ADB6-02AA0968A0BD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995D9-FE32-4DB3-A8DE-1DE006B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Mental Game as a </a:t>
            </a:r>
            <a:br>
              <a:rPr lang="en-US" dirty="0" smtClean="0"/>
            </a:br>
            <a:r>
              <a:rPr lang="en-US" dirty="0" smtClean="0"/>
              <a:t>Source of CS Case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Chris Healy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Furman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6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Programming projects based on </a:t>
            </a:r>
            <a:r>
              <a:rPr lang="en-US" sz="2800" dirty="0" err="1" smtClean="0"/>
              <a:t>Apterous</a:t>
            </a:r>
            <a:r>
              <a:rPr lang="en-US" sz="2800" dirty="0" smtClean="0"/>
              <a:t> games can illustrate or reinforce several CS motifs such as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inary trees</a:t>
            </a:r>
          </a:p>
          <a:p>
            <a:pPr lvl="1"/>
            <a:r>
              <a:rPr lang="en-US" sz="2400" dirty="0" smtClean="0"/>
              <a:t>Postfix notation and evaluation with stack</a:t>
            </a:r>
          </a:p>
          <a:p>
            <a:pPr lvl="1"/>
            <a:r>
              <a:rPr lang="en-US" sz="2400" dirty="0" smtClean="0"/>
              <a:t>File I/O and regular expression parsing</a:t>
            </a:r>
          </a:p>
          <a:p>
            <a:pPr lvl="1"/>
            <a:r>
              <a:rPr lang="en-US" sz="2400" dirty="0" smtClean="0"/>
              <a:t>Cryptanalysis</a:t>
            </a:r>
          </a:p>
          <a:p>
            <a:r>
              <a:rPr lang="en-US" sz="2800" dirty="0" smtClean="0"/>
              <a:t>Look at other “game shows”</a:t>
            </a:r>
          </a:p>
          <a:p>
            <a:pPr lvl="1"/>
            <a:r>
              <a:rPr lang="en-US" sz="2400" i="1" dirty="0" smtClean="0"/>
              <a:t>Price is Right</a:t>
            </a:r>
            <a:r>
              <a:rPr lang="en-US" sz="2400" dirty="0" smtClean="0"/>
              <a:t>’s bidding game</a:t>
            </a:r>
          </a:p>
          <a:p>
            <a:pPr lvl="1"/>
            <a:r>
              <a:rPr lang="en-US" sz="2400" dirty="0" smtClean="0"/>
              <a:t>What words are used as clues on </a:t>
            </a:r>
            <a:r>
              <a:rPr lang="en-US" sz="2400" i="1" dirty="0" smtClean="0"/>
              <a:t>Password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175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Apterous</a:t>
            </a:r>
            <a:r>
              <a:rPr lang="en-US" sz="2800" dirty="0" smtClean="0"/>
              <a:t>:  implemented by students at Cambridge University</a:t>
            </a:r>
          </a:p>
          <a:p>
            <a:pPr lvl="1"/>
            <a:r>
              <a:rPr lang="en-US" sz="2400" dirty="0" smtClean="0"/>
              <a:t>Based on </a:t>
            </a:r>
            <a:r>
              <a:rPr lang="en-US" sz="2400" i="1" dirty="0" smtClean="0"/>
              <a:t>Countdown</a:t>
            </a:r>
            <a:r>
              <a:rPr lang="en-US" sz="2400" dirty="0" smtClean="0"/>
              <a:t> in the UK and </a:t>
            </a:r>
            <a:r>
              <a:rPr lang="en-US" sz="2400" i="1" dirty="0" smtClean="0"/>
              <a:t>Des </a:t>
            </a:r>
            <a:r>
              <a:rPr lang="en-US" sz="2400" i="1" dirty="0" err="1" smtClean="0"/>
              <a:t>Chiffres</a:t>
            </a:r>
            <a:r>
              <a:rPr lang="en-US" sz="2400" i="1" dirty="0" smtClean="0"/>
              <a:t> et des </a:t>
            </a:r>
            <a:r>
              <a:rPr lang="en-US" sz="2400" i="1" dirty="0" err="1" smtClean="0"/>
              <a:t>Lettres</a:t>
            </a:r>
            <a:r>
              <a:rPr lang="en-US" sz="2400" dirty="0" smtClean="0"/>
              <a:t> in France</a:t>
            </a:r>
          </a:p>
          <a:p>
            <a:pPr lvl="1"/>
            <a:r>
              <a:rPr lang="en-US" sz="2400" dirty="0" smtClean="0"/>
              <a:t>Letters game</a:t>
            </a:r>
          </a:p>
          <a:p>
            <a:pPr marL="457200" lvl="1" indent="0">
              <a:buNone/>
            </a:pPr>
            <a:r>
              <a:rPr lang="en-US" sz="2400" dirty="0" smtClean="0"/>
              <a:t>	e.g.  Find a word from GLAEITDTA</a:t>
            </a:r>
          </a:p>
          <a:p>
            <a:pPr lvl="1"/>
            <a:r>
              <a:rPr lang="en-US" sz="2400" dirty="0" smtClean="0"/>
              <a:t>Numbers game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e.g.  2 3 7 8 9 10 </a:t>
            </a:r>
            <a:r>
              <a:rPr lang="en-US" sz="2400" dirty="0" smtClean="0">
                <a:sym typeface="Wingdings" panose="05000000000000000000" pitchFamily="2" charset="2"/>
              </a:rPr>
              <a:t> 403</a:t>
            </a:r>
            <a:endParaRPr lang="en-US" sz="2400" dirty="0" smtClean="0"/>
          </a:p>
          <a:p>
            <a:r>
              <a:rPr lang="en-US" sz="2800" dirty="0" smtClean="0"/>
              <a:t>Analysis questions about the games lend themselves to many possible projects in computer science classes.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833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Courses where I have used </a:t>
            </a:r>
            <a:r>
              <a:rPr lang="en-US" sz="2800" dirty="0" err="1" smtClean="0"/>
              <a:t>Apterous</a:t>
            </a:r>
            <a:r>
              <a:rPr lang="en-US" sz="2800" dirty="0" smtClean="0"/>
              <a:t> material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Introduction to Python</a:t>
            </a:r>
          </a:p>
          <a:p>
            <a:r>
              <a:rPr lang="en-US" sz="2800" dirty="0" smtClean="0"/>
              <a:t>Parallel programming</a:t>
            </a:r>
          </a:p>
          <a:p>
            <a:r>
              <a:rPr lang="en-US" sz="2800" dirty="0" smtClean="0"/>
              <a:t>Discrete structures</a:t>
            </a:r>
          </a:p>
          <a:p>
            <a:r>
              <a:rPr lang="en-US" sz="2800" dirty="0" smtClean="0"/>
              <a:t>Data structures and algorithms</a:t>
            </a:r>
          </a:p>
          <a:p>
            <a:r>
              <a:rPr lang="en-US" sz="2800" dirty="0" smtClean="0"/>
              <a:t>Independent research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49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game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Scan the online “dictionary” and see how many words have n letters.  (c consonants and v vowels)</a:t>
            </a:r>
          </a:p>
          <a:p>
            <a:r>
              <a:rPr lang="en-US" sz="2800" dirty="0" smtClean="0"/>
              <a:t>Simulate game to find optimal solutions for each.  Do this many times to detect patterns…</a:t>
            </a:r>
          </a:p>
          <a:p>
            <a:pPr lvl="1"/>
            <a:r>
              <a:rPr lang="en-US" sz="2400" dirty="0" smtClean="0"/>
              <a:t>Which words appear most often as the longest possible solution (i.e. words guaranteeing points) ?</a:t>
            </a:r>
          </a:p>
          <a:p>
            <a:pPr lvl="1"/>
            <a:r>
              <a:rPr lang="en-US" sz="2400" dirty="0" smtClean="0"/>
              <a:t>How long is the longest possible word:  how </a:t>
            </a:r>
            <a:r>
              <a:rPr lang="en-US" sz="2400" dirty="0" smtClean="0"/>
              <a:t>often does it have k letters?  Average max score per round.</a:t>
            </a:r>
          </a:p>
          <a:p>
            <a:pPr lvl="1"/>
            <a:r>
              <a:rPr lang="en-US" sz="2400" dirty="0" smtClean="0"/>
              <a:t>Finding words that are most often the </a:t>
            </a:r>
            <a:r>
              <a:rPr lang="en-US" sz="2400" u="sng" dirty="0" smtClean="0"/>
              <a:t>unique</a:t>
            </a:r>
            <a:r>
              <a:rPr lang="en-US" sz="2400" dirty="0" smtClean="0"/>
              <a:t> longest word.  </a:t>
            </a:r>
          </a:p>
          <a:p>
            <a:r>
              <a:rPr lang="en-US" sz="2800" dirty="0" smtClean="0"/>
              <a:t>Random sampling as opposed to brute force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01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Discrete math class…</a:t>
            </a:r>
          </a:p>
          <a:p>
            <a:r>
              <a:rPr lang="en-US" sz="2800" dirty="0" smtClean="0"/>
              <a:t>A selection of letters must have 3, 4, or 5 vowels.  </a:t>
            </a:r>
          </a:p>
          <a:p>
            <a:r>
              <a:rPr lang="en-US" sz="2800" dirty="0" smtClean="0"/>
              <a:t>Can calculate the number of possible number of distinct letter selections for a game.</a:t>
            </a:r>
          </a:p>
          <a:p>
            <a:r>
              <a:rPr lang="en-US" sz="2800" dirty="0" smtClean="0"/>
              <a:t>Probability of a letter appearing mirrors actual frequency analysis</a:t>
            </a:r>
          </a:p>
          <a:p>
            <a:pPr lvl="1"/>
            <a:r>
              <a:rPr lang="en-US" sz="2000" dirty="0" smtClean="0"/>
              <a:t>Analysis of words in a dictionary (q is least common)</a:t>
            </a:r>
          </a:p>
          <a:p>
            <a:pPr lvl="1"/>
            <a:r>
              <a:rPr lang="en-US" sz="2000" dirty="0" smtClean="0"/>
              <a:t>Analysis of a corpus of text  (z is least common)</a:t>
            </a:r>
          </a:p>
          <a:p>
            <a:r>
              <a:rPr lang="en-US" sz="2800" dirty="0" smtClean="0"/>
              <a:t>Which of the 13+ billion letter selections are most likely to appear?  </a:t>
            </a:r>
          </a:p>
        </p:txBody>
      </p:sp>
    </p:spTree>
    <p:extLst>
      <p:ext uri="{BB962C8B-B14F-4D97-AF65-F5344CB8AC3E}">
        <p14:creationId xmlns:p14="http://schemas.microsoft.com/office/powerpoint/2010/main" val="113058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Mapping between </a:t>
            </a:r>
          </a:p>
          <a:p>
            <a:pPr lvl="1"/>
            <a:r>
              <a:rPr lang="en-US" sz="2400" dirty="0" smtClean="0"/>
              <a:t>Game instances (selection of numbers)</a:t>
            </a:r>
          </a:p>
          <a:p>
            <a:pPr lvl="1"/>
            <a:r>
              <a:rPr lang="en-US" sz="2400" dirty="0" smtClean="0"/>
              <a:t>Mathematical expressions</a:t>
            </a:r>
          </a:p>
          <a:p>
            <a:r>
              <a:rPr lang="en-US" sz="2800" dirty="0" smtClean="0"/>
              <a:t>In discrete math, we can calculate the total number of both sets</a:t>
            </a:r>
          </a:p>
          <a:p>
            <a:pPr lvl="1"/>
            <a:r>
              <a:rPr lang="en-US" sz="2400" dirty="0" smtClean="0"/>
              <a:t>Catalan number:  How many ways are there to draw a binary tree having (6) nodes?</a:t>
            </a:r>
          </a:p>
          <a:p>
            <a:pPr lvl="1"/>
            <a:r>
              <a:rPr lang="en-US" sz="2400" dirty="0" smtClean="0"/>
              <a:t>Generating functions:  How many ways can we select 6 numbers from a set?  And similar questions</a:t>
            </a:r>
          </a:p>
          <a:p>
            <a:pPr lvl="1"/>
            <a:r>
              <a:rPr lang="en-US" sz="2400" dirty="0" smtClean="0"/>
              <a:t>Total number of expressions &gt; 424 billion.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001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Reducing the number of expressions, due to the inherent redundancy.  </a:t>
            </a:r>
          </a:p>
          <a:p>
            <a:r>
              <a:rPr lang="en-US" sz="2800" dirty="0" smtClean="0"/>
              <a:t>Incremental development</a:t>
            </a:r>
          </a:p>
          <a:p>
            <a:pPr lvl="1"/>
            <a:r>
              <a:rPr lang="en-US" sz="2400" dirty="0" smtClean="0"/>
              <a:t>Removing permutations that are not distinguishable (from 410 billion to 227 billion)</a:t>
            </a:r>
          </a:p>
          <a:p>
            <a:pPr lvl="1"/>
            <a:r>
              <a:rPr lang="en-US" sz="2400" dirty="0" smtClean="0"/>
              <a:t>Discard expressions that have intermediate result of 0, or whose final value is not 101..999 (now 7.5 billion)</a:t>
            </a:r>
          </a:p>
          <a:p>
            <a:pPr lvl="1"/>
            <a:r>
              <a:rPr lang="en-US" sz="2400" dirty="0" smtClean="0"/>
              <a:t>Exploit commutativity of + and * (now 685 million)</a:t>
            </a:r>
          </a:p>
          <a:p>
            <a:pPr lvl="1"/>
            <a:r>
              <a:rPr lang="en-US" sz="2400" dirty="0" smtClean="0"/>
              <a:t>Enforce left associativity of + and * (now 559 million)</a:t>
            </a:r>
          </a:p>
          <a:p>
            <a:pPr lvl="1"/>
            <a:r>
              <a:rPr lang="en-US" sz="2400" dirty="0" smtClean="0"/>
              <a:t>For 2 operators at same precedence, make first number greater than second (now 341 million)</a:t>
            </a:r>
          </a:p>
          <a:p>
            <a:pPr lvl="1"/>
            <a:r>
              <a:rPr lang="en-US" sz="2400" dirty="0" smtClean="0"/>
              <a:t>Look for “wasted number” such as “+ 2 – 2” or “4 * 4 / 2” (now 329 million)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5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game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Apterous.org contains results of games played on television (&gt;50,000 of letters, 15,000 of numbers)</a:t>
            </a:r>
          </a:p>
          <a:p>
            <a:r>
              <a:rPr lang="en-US" sz="2800" dirty="0" smtClean="0"/>
              <a:t>Write a Web robot to download the history</a:t>
            </a:r>
          </a:p>
          <a:p>
            <a:r>
              <a:rPr lang="en-US" sz="2800" dirty="0" smtClean="0"/>
              <a:t>Parse the HTML (regular expressions)</a:t>
            </a:r>
          </a:p>
          <a:p>
            <a:r>
              <a:rPr lang="en-US" sz="2800" dirty="0" smtClean="0"/>
              <a:t>Analyze results of letters games</a:t>
            </a:r>
          </a:p>
          <a:p>
            <a:pPr lvl="1"/>
            <a:r>
              <a:rPr lang="en-US" sz="2000" dirty="0" smtClean="0"/>
              <a:t>Common words</a:t>
            </a:r>
          </a:p>
          <a:p>
            <a:pPr lvl="1"/>
            <a:r>
              <a:rPr lang="en-US" sz="2000" dirty="0" smtClean="0"/>
              <a:t>How often players found longest length word</a:t>
            </a:r>
          </a:p>
          <a:p>
            <a:pPr lvl="1"/>
            <a:r>
              <a:rPr lang="en-US" sz="2000" dirty="0" smtClean="0"/>
              <a:t>How many vowels contestants desired</a:t>
            </a:r>
          </a:p>
          <a:p>
            <a:pPr lvl="1"/>
            <a:r>
              <a:rPr lang="en-US" sz="2000" dirty="0" smtClean="0"/>
              <a:t>Does the letter frequency match what we’d theoretically expect?</a:t>
            </a:r>
          </a:p>
          <a:p>
            <a:pPr lvl="1"/>
            <a:r>
              <a:rPr lang="en-US" sz="2000" dirty="0" smtClean="0"/>
              <a:t>Player performance over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05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Individual student project</a:t>
            </a:r>
          </a:p>
          <a:p>
            <a:r>
              <a:rPr lang="en-US" sz="2800" dirty="0" smtClean="0"/>
              <a:t>Analysis of numbers game results</a:t>
            </a:r>
          </a:p>
          <a:p>
            <a:r>
              <a:rPr lang="en-US" sz="2800" dirty="0" smtClean="0"/>
              <a:t>How difficult is a mathematical expression?</a:t>
            </a:r>
          </a:p>
          <a:p>
            <a:r>
              <a:rPr lang="en-US" sz="2800" dirty="0" smtClean="0"/>
              <a:t>Difficulty level of game </a:t>
            </a:r>
          </a:p>
          <a:p>
            <a:pPr lvl="1"/>
            <a:r>
              <a:rPr lang="en-US" sz="2400" dirty="0" smtClean="0"/>
              <a:t>How many contestants solved it?</a:t>
            </a:r>
          </a:p>
          <a:p>
            <a:pPr lvl="1"/>
            <a:r>
              <a:rPr lang="en-US" sz="2400" dirty="0" smtClean="0"/>
              <a:t>Did the TV mathematician solve it?</a:t>
            </a:r>
          </a:p>
          <a:p>
            <a:pPr lvl="1"/>
            <a:r>
              <a:rPr lang="en-US" sz="2400" dirty="0" smtClean="0"/>
              <a:t>Does it even have a solution?  If not, how close?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623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602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A Mental Game as a  Source of CS Case Studies</vt:lpstr>
      <vt:lpstr>Starting with a game</vt:lpstr>
      <vt:lpstr>Opportunities</vt:lpstr>
      <vt:lpstr>Letters game assignments</vt:lpstr>
      <vt:lpstr>Quantitative analysis</vt:lpstr>
      <vt:lpstr>Numbers game</vt:lpstr>
      <vt:lpstr>Extended project</vt:lpstr>
      <vt:lpstr>Parsing game history</vt:lpstr>
      <vt:lpstr>continued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Parse Machine</dc:title>
  <dc:creator>Chris Healy</dc:creator>
  <cp:lastModifiedBy>Chris Healy</cp:lastModifiedBy>
  <cp:revision>22</cp:revision>
  <dcterms:created xsi:type="dcterms:W3CDTF">2006-08-16T00:00:00Z</dcterms:created>
  <dcterms:modified xsi:type="dcterms:W3CDTF">2017-03-29T20:00:34Z</dcterms:modified>
</cp:coreProperties>
</file>