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8"/>
  </p:notesMasterIdLst>
  <p:sldIdLst>
    <p:sldId id="257" r:id="rId3"/>
    <p:sldId id="258" r:id="rId4"/>
    <p:sldId id="259" r:id="rId5"/>
    <p:sldId id="269" r:id="rId6"/>
    <p:sldId id="27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0B0DDC-31C6-42F6-AABE-8AB6971081E9}" type="datetimeFigureOut">
              <a:rPr lang="en-US" smtClean="0"/>
              <a:pPr/>
              <a:t>9/2/2012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A2A633-B725-4C6E-9DA4-4E5B57D2ADA4}" type="slidenum">
              <a:rPr lang="en-US" smtClean="0"/>
              <a:pPr/>
              <a:t>‹#›</a:t>
            </a:fld>
            <a:endParaRPr lang="en-US" dirty="0"/>
          </a:p>
        </p:txBody>
      </p:sp>
    </p:spTree>
    <p:extLst>
      <p:ext uri="{BB962C8B-B14F-4D97-AF65-F5344CB8AC3E}">
        <p14:creationId xmlns:p14="http://schemas.microsoft.com/office/powerpoint/2010/main" val="1910606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9/2/2012 6:45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9/2/2012 6:45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9/2/2012 6:45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9/2/2012 6:45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dirty="0" smtClean="0"/>
              <a:t>Join the Journey!</a:t>
            </a:r>
            <a:endParaRPr lang="en-US" dirty="0"/>
          </a:p>
        </p:txBody>
      </p:sp>
      <p:sp>
        <p:nvSpPr>
          <p:cNvPr id="3" name="Subtitle 2"/>
          <p:cNvSpPr>
            <a:spLocks noGrp="1"/>
          </p:cNvSpPr>
          <p:nvPr>
            <p:ph type="subTitle" idx="1"/>
          </p:nvPr>
        </p:nvSpPr>
        <p:spPr>
          <a:xfrm>
            <a:off x="730249" y="4344988"/>
            <a:ext cx="7681913" cy="1370012"/>
          </a:xfrm>
        </p:spPr>
        <p:txBody>
          <a:bodyPr>
            <a:normAutofit/>
          </a:bodyPr>
          <a:lstStyle/>
          <a:p>
            <a:r>
              <a:rPr lang="en-US" dirty="0" smtClean="0"/>
              <a:t>Rails and Trails</a:t>
            </a:r>
          </a:p>
          <a:p>
            <a:endParaRPr lang="en-US" dirty="0" smtClean="0"/>
          </a:p>
          <a:p>
            <a:r>
              <a:rPr lang="en-US" dirty="0" smtClean="0"/>
              <a:t>A Kentucky Historical Commission Project</a:t>
            </a:r>
          </a:p>
        </p:txBody>
      </p:sp>
      <p:pic>
        <p:nvPicPr>
          <p:cNvPr id="1026" name="Picture 2" descr="C:\Users\Lynn\AppData\Local\Microsoft\Windows\Temporary Internet Files\Content.IE5\CV5G8M08\MC90008939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152400"/>
            <a:ext cx="2170938" cy="16097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Dream Realized</a:t>
            </a:r>
            <a:endParaRPr lang="en-US" dirty="0"/>
          </a:p>
        </p:txBody>
      </p:sp>
      <p:sp>
        <p:nvSpPr>
          <p:cNvPr id="3" name="Text Placeholder 2"/>
          <p:cNvSpPr>
            <a:spLocks noGrp="1"/>
          </p:cNvSpPr>
          <p:nvPr>
            <p:ph type="body" sz="quarter" idx="10"/>
          </p:nvPr>
        </p:nvSpPr>
        <p:spPr>
          <a:xfrm>
            <a:off x="381000" y="1411552"/>
            <a:ext cx="8382000" cy="2550848"/>
          </a:xfrm>
        </p:spPr>
        <p:txBody>
          <a:bodyPr>
            <a:normAutofit fontScale="92500" lnSpcReduction="20000"/>
          </a:bodyPr>
          <a:lstStyle/>
          <a:p>
            <a:r>
              <a:rPr lang="en-US" dirty="0" smtClean="0"/>
              <a:t>Kentucky’s oldest rail path revisited (from Skyler to Lee)</a:t>
            </a:r>
          </a:p>
          <a:p>
            <a:r>
              <a:rPr lang="en-US" dirty="0" smtClean="0"/>
              <a:t>Over 78 miles of trails open to hikers, bikers, and horseback</a:t>
            </a:r>
          </a:p>
          <a:p>
            <a:r>
              <a:rPr lang="en-US" dirty="0" smtClean="0"/>
              <a:t>Trails follow the route of the original railroad, preserving as much as possible of its authenticity</a:t>
            </a:r>
          </a:p>
          <a:p>
            <a:r>
              <a:rPr lang="en-US" dirty="0" smtClean="0"/>
              <a:t>View the progress:  www.kyrails.com</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dirty="0" smtClean="0"/>
              <a:t>Be Part of the Progress</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smtClean="0"/>
              <a:t>Ways you can help:</a:t>
            </a:r>
          </a:p>
          <a:p>
            <a:pPr lvl="1"/>
            <a:r>
              <a:rPr lang="en-US" dirty="0" smtClean="0"/>
              <a:t>Donate your time</a:t>
            </a:r>
          </a:p>
          <a:p>
            <a:pPr lvl="1"/>
            <a:r>
              <a:rPr lang="en-US" dirty="0" smtClean="0"/>
              <a:t>Donate your money</a:t>
            </a:r>
          </a:p>
          <a:p>
            <a:pPr lvl="1"/>
            <a:r>
              <a:rPr lang="en-US" dirty="0" smtClean="0"/>
              <a:t>Donate your expertise</a:t>
            </a:r>
          </a:p>
          <a:p>
            <a:pPr lvl="1"/>
            <a:r>
              <a:rPr lang="en-US" dirty="0" smtClean="0"/>
              <a:t>Donate your resources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dirty="0" smtClean="0"/>
              <a:t>Be Part of the Pride</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smtClean="0"/>
              <a:t>What you will receive</a:t>
            </a:r>
          </a:p>
          <a:p>
            <a:pPr lvl="1"/>
            <a:r>
              <a:rPr lang="en-US" dirty="0" smtClean="0"/>
              <a:t>Preservation of our history</a:t>
            </a:r>
          </a:p>
          <a:p>
            <a:pPr lvl="1"/>
            <a:r>
              <a:rPr lang="en-US" dirty="0" smtClean="0"/>
              <a:t>Stay in touch with nature</a:t>
            </a:r>
          </a:p>
          <a:p>
            <a:pPr lvl="1"/>
            <a:r>
              <a:rPr lang="en-US" dirty="0" smtClean="0"/>
              <a:t>Enjoy family time </a:t>
            </a:r>
          </a:p>
          <a:p>
            <a:pPr lvl="1"/>
            <a:r>
              <a:rPr lang="en-US" dirty="0" smtClean="0"/>
              <a:t>Reap health benefits</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Journey Begins</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43000" y="990600"/>
            <a:ext cx="6989233" cy="5241926"/>
          </a:xfrm>
          <a:effectLst>
            <a:softEdge rad="63500"/>
          </a:effectLst>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Gold Template Template">
      <a:dk1>
        <a:srgbClr val="000000"/>
      </a:dk1>
      <a:lt1>
        <a:srgbClr val="FFFFFF"/>
      </a:lt1>
      <a:dk2>
        <a:srgbClr val="AF8621"/>
      </a:dk2>
      <a:lt2>
        <a:srgbClr val="FFFC80"/>
      </a:lt2>
      <a:accent1>
        <a:srgbClr val="FFC000"/>
      </a:accent1>
      <a:accent2>
        <a:srgbClr val="0684A2"/>
      </a:accent2>
      <a:accent3>
        <a:srgbClr val="DF8045"/>
      </a:accent3>
      <a:accent4>
        <a:srgbClr val="919E7A"/>
      </a:accent4>
      <a:accent5>
        <a:srgbClr val="FF9929"/>
      </a:accent5>
      <a:accent6>
        <a:srgbClr val="7D3DA1"/>
      </a:accent6>
      <a:hlink>
        <a:srgbClr val="F3EB4F"/>
      </a:hlink>
      <a:folHlink>
        <a:srgbClr val="F0ED7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37</TotalTime>
  <Words>518</Words>
  <Application>Microsoft Office PowerPoint</Application>
  <PresentationFormat>On-screen Show (4:3)</PresentationFormat>
  <Paragraphs>38</Paragraphs>
  <Slides>5</Slides>
  <Notes>4</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Sample presentation slides</vt:lpstr>
      <vt:lpstr>White with Courier font for code slides</vt:lpstr>
      <vt:lpstr>Join the Journey!</vt:lpstr>
      <vt:lpstr>A Dream Realized</vt:lpstr>
      <vt:lpstr>Be Part of the Progress </vt:lpstr>
      <vt:lpstr>Be Part of the Pride </vt:lpstr>
      <vt:lpstr>The Journey Begins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 the Journey!</dc:title>
  <dc:creator>Exploring Series</dc:creator>
  <cp:lastModifiedBy>Lynn</cp:lastModifiedBy>
  <cp:revision>8</cp:revision>
  <dcterms:created xsi:type="dcterms:W3CDTF">2009-04-07T01:30:23Z</dcterms:created>
  <dcterms:modified xsi:type="dcterms:W3CDTF">2012-09-02T11:48:42Z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TC102867221033</vt:lpwstr>
  </property>
</Properties>
</file>