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0" d="100"/>
          <a:sy n="30" d="100"/>
        </p:scale>
        <p:origin x="-1182" y="-9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en-US"/>
          </a:p>
        </p:txBody>
      </p:sp>
      <p:sp>
        <p:nvSpPr>
          <p:cNvPr id="31747"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en-US"/>
          </a:p>
        </p:txBody>
      </p:sp>
      <p:sp>
        <p:nvSpPr>
          <p:cNvPr id="31748"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endParaRPr lang="en-US"/>
          </a:p>
        </p:txBody>
      </p:sp>
      <p:sp>
        <p:nvSpPr>
          <p:cNvPr id="31749"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3E4A1F98-B9B9-4ECC-9E75-8365DEC7C7EA}" type="slidenum">
              <a:rPr lang="en-US"/>
              <a:pPr/>
              <a:t>‹#›</a:t>
            </a:fld>
            <a:endParaRPr lang="en-US"/>
          </a:p>
        </p:txBody>
      </p:sp>
    </p:spTree>
    <p:extLst>
      <p:ext uri="{BB962C8B-B14F-4D97-AF65-F5344CB8AC3E}">
        <p14:creationId xmlns:p14="http://schemas.microsoft.com/office/powerpoint/2010/main" val="1249184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en-US"/>
          </a:p>
        </p:txBody>
      </p:sp>
      <p:sp>
        <p:nvSpPr>
          <p:cNvPr id="3379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en-US"/>
          </a:p>
        </p:txBody>
      </p:sp>
      <p:sp>
        <p:nvSpPr>
          <p:cNvPr id="3379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endParaRPr lang="en-US"/>
          </a:p>
        </p:txBody>
      </p:sp>
      <p:sp>
        <p:nvSpPr>
          <p:cNvPr id="33799"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18303EBF-BCC7-4E43-9FB4-0FEDE769EB3E}" type="slidenum">
              <a:rPr lang="en-US"/>
              <a:pPr/>
              <a:t>‹#›</a:t>
            </a:fld>
            <a:endParaRPr lang="en-US"/>
          </a:p>
        </p:txBody>
      </p:sp>
    </p:spTree>
    <p:extLst>
      <p:ext uri="{BB962C8B-B14F-4D97-AF65-F5344CB8AC3E}">
        <p14:creationId xmlns:p14="http://schemas.microsoft.com/office/powerpoint/2010/main" val="38703298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ahoma" pitchFamily="34" charset="0"/>
        <a:ea typeface="+mn-ea"/>
        <a:cs typeface="+mn-cs"/>
      </a:defRPr>
    </a:lvl1pPr>
    <a:lvl2pPr marL="457200" algn="l" rtl="0" fontAlgn="base">
      <a:spcBef>
        <a:spcPct val="30000"/>
      </a:spcBef>
      <a:spcAft>
        <a:spcPct val="0"/>
      </a:spcAft>
      <a:defRPr sz="1200" kern="1200">
        <a:solidFill>
          <a:schemeClr val="tx1"/>
        </a:solidFill>
        <a:latin typeface="Tahoma" pitchFamily="34" charset="0"/>
        <a:ea typeface="+mn-ea"/>
        <a:cs typeface="+mn-cs"/>
      </a:defRPr>
    </a:lvl2pPr>
    <a:lvl3pPr marL="914400" algn="l" rtl="0" fontAlgn="base">
      <a:spcBef>
        <a:spcPct val="30000"/>
      </a:spcBef>
      <a:spcAft>
        <a:spcPct val="0"/>
      </a:spcAft>
      <a:defRPr sz="1200" kern="1200">
        <a:solidFill>
          <a:schemeClr val="tx1"/>
        </a:solidFill>
        <a:latin typeface="Tahoma" pitchFamily="34" charset="0"/>
        <a:ea typeface="+mn-ea"/>
        <a:cs typeface="+mn-cs"/>
      </a:defRPr>
    </a:lvl3pPr>
    <a:lvl4pPr marL="1371600" algn="l" rtl="0" fontAlgn="base">
      <a:spcBef>
        <a:spcPct val="30000"/>
      </a:spcBef>
      <a:spcAft>
        <a:spcPct val="0"/>
      </a:spcAft>
      <a:defRPr sz="1200" kern="1200">
        <a:solidFill>
          <a:schemeClr val="tx1"/>
        </a:solidFill>
        <a:latin typeface="Tahoma" pitchFamily="34" charset="0"/>
        <a:ea typeface="+mn-ea"/>
        <a:cs typeface="+mn-cs"/>
      </a:defRPr>
    </a:lvl4pPr>
    <a:lvl5pPr marL="1828800" algn="l" rtl="0" fontAlgn="base">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3733800" y="2135188"/>
            <a:ext cx="5181600" cy="1827212"/>
          </a:xfrm>
        </p:spPr>
        <p:txBody>
          <a:bodyPr anchor="b"/>
          <a:lstStyle>
            <a:lvl1pPr>
              <a:defRPr/>
            </a:lvl1pPr>
          </a:lstStyle>
          <a:p>
            <a:r>
              <a:rPr lang="en-US" smtClean="0"/>
              <a:t>Click to edit Master title style</a:t>
            </a:r>
            <a:endParaRPr lang="en-US"/>
          </a:p>
        </p:txBody>
      </p:sp>
      <p:sp>
        <p:nvSpPr>
          <p:cNvPr id="58371" name="Rectangle 3"/>
          <p:cNvSpPr>
            <a:spLocks noGrp="1" noChangeArrowheads="1"/>
          </p:cNvSpPr>
          <p:nvPr>
            <p:ph type="subTitle" idx="1"/>
          </p:nvPr>
        </p:nvSpPr>
        <p:spPr>
          <a:xfrm>
            <a:off x="3733800" y="4038600"/>
            <a:ext cx="5176838" cy="1066800"/>
          </a:xfrm>
        </p:spPr>
        <p:txBody>
          <a:bodyPr/>
          <a:lstStyle>
            <a:lvl1pPr marL="0" indent="0" algn="ctr">
              <a:buFontTx/>
              <a:buNone/>
              <a:defRPr>
                <a:solidFill>
                  <a:srgbClr val="000000"/>
                </a:solidFill>
              </a:defRPr>
            </a:lvl1pPr>
          </a:lstStyle>
          <a:p>
            <a:r>
              <a:rPr lang="en-US" smtClean="0"/>
              <a:t>Click to edit Master subtitle style</a:t>
            </a:r>
            <a:endParaRPr lang="en-US"/>
          </a:p>
        </p:txBody>
      </p:sp>
      <p:sp>
        <p:nvSpPr>
          <p:cNvPr id="58372" name="Rectangle 4"/>
          <p:cNvSpPr>
            <a:spLocks noGrp="1" noChangeArrowheads="1"/>
          </p:cNvSpPr>
          <p:nvPr>
            <p:ph type="dt" sz="half" idx="2"/>
          </p:nvPr>
        </p:nvSpPr>
        <p:spPr>
          <a:xfrm>
            <a:off x="228600" y="6248400"/>
            <a:ext cx="1905000" cy="457200"/>
          </a:xfrm>
        </p:spPr>
        <p:txBody>
          <a:bodyPr/>
          <a:lstStyle>
            <a:lvl1pPr>
              <a:defRPr sz="800">
                <a:solidFill>
                  <a:srgbClr val="000000"/>
                </a:solidFill>
              </a:defRPr>
            </a:lvl1pPr>
          </a:lstStyle>
          <a:p>
            <a:endParaRPr lang="en-US"/>
          </a:p>
        </p:txBody>
      </p:sp>
      <p:sp>
        <p:nvSpPr>
          <p:cNvPr id="58373" name="Rectangle 5"/>
          <p:cNvSpPr>
            <a:spLocks noGrp="1" noChangeArrowheads="1"/>
          </p:cNvSpPr>
          <p:nvPr>
            <p:ph type="ftr" sz="quarter" idx="3"/>
          </p:nvPr>
        </p:nvSpPr>
        <p:spPr>
          <a:xfrm>
            <a:off x="2362200" y="6248400"/>
            <a:ext cx="4343400" cy="457200"/>
          </a:xfrm>
        </p:spPr>
        <p:txBody>
          <a:bodyPr/>
          <a:lstStyle>
            <a:lvl1pPr>
              <a:defRPr sz="800"/>
            </a:lvl1pPr>
          </a:lstStyle>
          <a:p>
            <a:endParaRPr lang="en-US"/>
          </a:p>
        </p:txBody>
      </p:sp>
      <p:sp>
        <p:nvSpPr>
          <p:cNvPr id="58374" name="Rectangle 6"/>
          <p:cNvSpPr>
            <a:spLocks noGrp="1" noChangeArrowheads="1"/>
          </p:cNvSpPr>
          <p:nvPr>
            <p:ph type="sldNum" sz="quarter" idx="4"/>
          </p:nvPr>
        </p:nvSpPr>
        <p:spPr>
          <a:xfrm>
            <a:off x="7010400" y="6248400"/>
            <a:ext cx="1905000" cy="457200"/>
          </a:xfrm>
        </p:spPr>
        <p:txBody>
          <a:bodyPr/>
          <a:lstStyle>
            <a:lvl1pPr>
              <a:defRPr sz="800"/>
            </a:lvl1pPr>
          </a:lstStyle>
          <a:p>
            <a:fld id="{06CE62D8-4644-4984-BC70-ABB4EC0CC77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9AC9BF-FC80-4565-9ADB-43E00EBF1CA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5650" y="228600"/>
            <a:ext cx="1733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28600"/>
            <a:ext cx="5048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104DF1-37FD-4D15-89D4-4917D151560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D4A775-01E9-4F72-933B-FFC0DF1DA0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0392E0-0BB6-40EF-9B95-E1D9DCDC9F6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447800"/>
            <a:ext cx="3390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447800"/>
            <a:ext cx="3390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712A7F-92B2-4EC8-875C-F535C606EDB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1574D1F-A7D1-4B35-AB24-6559E317A89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EF68A1F-7899-4DEE-8FEF-DC95016C07E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FA88E49-28B3-48F6-95DC-094E5C6F16B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59FFCD-7AF8-4339-8B26-908E2E6615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A5B14B-838B-44E4-AA26-FD8479E3B76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1905000" y="228600"/>
            <a:ext cx="6934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7347" name="Rectangle 3"/>
          <p:cNvSpPr>
            <a:spLocks noGrp="1" noChangeArrowheads="1"/>
          </p:cNvSpPr>
          <p:nvPr>
            <p:ph type="body" idx="1"/>
          </p:nvPr>
        </p:nvSpPr>
        <p:spPr bwMode="auto">
          <a:xfrm>
            <a:off x="1905000" y="1447800"/>
            <a:ext cx="69342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48" name="Rectangle 4"/>
          <p:cNvSpPr>
            <a:spLocks noGrp="1" noChangeArrowheads="1"/>
          </p:cNvSpPr>
          <p:nvPr>
            <p:ph type="dt" sz="half" idx="2"/>
          </p:nvPr>
        </p:nvSpPr>
        <p:spPr bwMode="auto">
          <a:xfrm>
            <a:off x="3048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endParaRPr lang="en-US"/>
          </a:p>
        </p:txBody>
      </p:sp>
      <p:sp>
        <p:nvSpPr>
          <p:cNvPr id="57349" name="Rectangle 5"/>
          <p:cNvSpPr>
            <a:spLocks noGrp="1" noChangeArrowheads="1"/>
          </p:cNvSpPr>
          <p:nvPr>
            <p:ph type="ftr" sz="quarter" idx="3"/>
          </p:nvPr>
        </p:nvSpPr>
        <p:spPr bwMode="auto">
          <a:xfrm>
            <a:off x="4495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endParaRPr lang="en-US"/>
          </a:p>
        </p:txBody>
      </p:sp>
      <p:sp>
        <p:nvSpPr>
          <p:cNvPr id="57350" name="Rectangle 6"/>
          <p:cNvSpPr>
            <a:spLocks noGrp="1" noChangeArrowheads="1"/>
          </p:cNvSpPr>
          <p:nvPr>
            <p:ph type="sldNum" sz="quarter" idx="4"/>
          </p:nvPr>
        </p:nvSpPr>
        <p:spPr bwMode="auto">
          <a:xfrm>
            <a:off x="7543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fld id="{BC096479-CFA5-4FA4-8078-3C492E6406F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Tahoma" pitchFamily="34" charset="0"/>
        </a:defRPr>
      </a:lvl2pPr>
      <a:lvl3pPr algn="l" rtl="0" eaLnBrk="1" fontAlgn="base" hangingPunct="1">
        <a:spcBef>
          <a:spcPct val="0"/>
        </a:spcBef>
        <a:spcAft>
          <a:spcPct val="0"/>
        </a:spcAft>
        <a:defRPr sz="3800">
          <a:solidFill>
            <a:schemeClr val="tx2"/>
          </a:solidFill>
          <a:latin typeface="Tahoma" pitchFamily="34" charset="0"/>
        </a:defRPr>
      </a:lvl3pPr>
      <a:lvl4pPr algn="l" rtl="0" eaLnBrk="1" fontAlgn="base" hangingPunct="1">
        <a:spcBef>
          <a:spcPct val="0"/>
        </a:spcBef>
        <a:spcAft>
          <a:spcPct val="0"/>
        </a:spcAft>
        <a:defRPr sz="3800">
          <a:solidFill>
            <a:schemeClr val="tx2"/>
          </a:solidFill>
          <a:latin typeface="Tahoma" pitchFamily="34" charset="0"/>
        </a:defRPr>
      </a:lvl4pPr>
      <a:lvl5pPr algn="l" rtl="0" eaLnBrk="1" fontAlgn="base" hangingPunct="1">
        <a:spcBef>
          <a:spcPct val="0"/>
        </a:spcBef>
        <a:spcAft>
          <a:spcPct val="0"/>
        </a:spcAft>
        <a:defRPr sz="3800">
          <a:solidFill>
            <a:schemeClr val="tx2"/>
          </a:solidFill>
          <a:latin typeface="Tahoma" pitchFamily="34" charset="0"/>
        </a:defRPr>
      </a:lvl5pPr>
      <a:lvl6pPr marL="457200" algn="l" rtl="0" eaLnBrk="1" fontAlgn="base" hangingPunct="1">
        <a:spcBef>
          <a:spcPct val="0"/>
        </a:spcBef>
        <a:spcAft>
          <a:spcPct val="0"/>
        </a:spcAft>
        <a:defRPr sz="3800">
          <a:solidFill>
            <a:schemeClr val="tx2"/>
          </a:solidFill>
          <a:latin typeface="Tahoma" pitchFamily="34" charset="0"/>
        </a:defRPr>
      </a:lvl6pPr>
      <a:lvl7pPr marL="914400" algn="l" rtl="0" eaLnBrk="1" fontAlgn="base" hangingPunct="1">
        <a:spcBef>
          <a:spcPct val="0"/>
        </a:spcBef>
        <a:spcAft>
          <a:spcPct val="0"/>
        </a:spcAft>
        <a:defRPr sz="3800">
          <a:solidFill>
            <a:schemeClr val="tx2"/>
          </a:solidFill>
          <a:latin typeface="Tahoma" pitchFamily="34" charset="0"/>
        </a:defRPr>
      </a:lvl7pPr>
      <a:lvl8pPr marL="1371600" algn="l" rtl="0" eaLnBrk="1" fontAlgn="base" hangingPunct="1">
        <a:spcBef>
          <a:spcPct val="0"/>
        </a:spcBef>
        <a:spcAft>
          <a:spcPct val="0"/>
        </a:spcAft>
        <a:defRPr sz="3800">
          <a:solidFill>
            <a:schemeClr val="tx2"/>
          </a:solidFill>
          <a:latin typeface="Tahoma" pitchFamily="34" charset="0"/>
        </a:defRPr>
      </a:lvl8pPr>
      <a:lvl9pPr marL="1828800" algn="l" rtl="0" eaLnBrk="1" fontAlgn="base" hangingPunct="1">
        <a:spcBef>
          <a:spcPct val="0"/>
        </a:spcBef>
        <a:spcAft>
          <a:spcPct val="0"/>
        </a:spcAft>
        <a:defRPr sz="3800">
          <a:solidFill>
            <a:schemeClr val="tx2"/>
          </a:solidFill>
          <a:latin typeface="Tahoma" pitchFamily="34" charset="0"/>
        </a:defRPr>
      </a:lvl9pPr>
    </p:titleStyle>
    <p:bodyStyle>
      <a:lvl1pPr marL="342900" indent="-342900" algn="l" rtl="0" eaLnBrk="1" fontAlgn="base" hangingPunct="1">
        <a:lnSpc>
          <a:spcPts val="2400"/>
        </a:lnSpc>
        <a:spcBef>
          <a:spcPts val="1600"/>
        </a:spcBef>
        <a:spcAft>
          <a:spcPct val="0"/>
        </a:spcAft>
        <a:buChar char="•"/>
        <a:defRPr sz="2000">
          <a:solidFill>
            <a:schemeClr val="tx1"/>
          </a:solidFill>
          <a:latin typeface="+mn-lt"/>
          <a:ea typeface="+mn-ea"/>
          <a:cs typeface="+mn-cs"/>
        </a:defRPr>
      </a:lvl1pPr>
      <a:lvl2pPr marL="742950" indent="-285750" algn="l" rtl="0" eaLnBrk="1" fontAlgn="base" hangingPunct="1">
        <a:lnSpc>
          <a:spcPts val="2400"/>
        </a:lnSpc>
        <a:spcBef>
          <a:spcPts val="1600"/>
        </a:spcBef>
        <a:spcAft>
          <a:spcPct val="0"/>
        </a:spcAft>
        <a:buChar char="–"/>
        <a:defRPr sz="2000">
          <a:solidFill>
            <a:schemeClr val="tx1"/>
          </a:solidFill>
          <a:latin typeface="+mn-lt"/>
        </a:defRPr>
      </a:lvl2pPr>
      <a:lvl3pPr marL="1143000" indent="-228600" algn="l" rtl="0" eaLnBrk="1" fontAlgn="base" hangingPunct="1">
        <a:lnSpc>
          <a:spcPts val="2400"/>
        </a:lnSpc>
        <a:spcBef>
          <a:spcPts val="1600"/>
        </a:spcBef>
        <a:spcAft>
          <a:spcPct val="0"/>
        </a:spcAft>
        <a:buChar char="•"/>
        <a:defRPr sz="2000">
          <a:solidFill>
            <a:schemeClr val="tx1"/>
          </a:solidFill>
          <a:latin typeface="+mn-lt"/>
        </a:defRPr>
      </a:lvl3pPr>
      <a:lvl4pPr marL="1600200" indent="-228600" algn="l" rtl="0" eaLnBrk="1" fontAlgn="base" hangingPunct="1">
        <a:lnSpc>
          <a:spcPts val="2400"/>
        </a:lnSpc>
        <a:spcBef>
          <a:spcPts val="1600"/>
        </a:spcBef>
        <a:spcAft>
          <a:spcPct val="0"/>
        </a:spcAft>
        <a:buChar char="–"/>
        <a:defRPr sz="2000">
          <a:solidFill>
            <a:schemeClr val="tx1"/>
          </a:solidFill>
          <a:latin typeface="+mn-lt"/>
        </a:defRPr>
      </a:lvl4pPr>
      <a:lvl5pPr marL="2057400" indent="-228600" algn="l" rtl="0" eaLnBrk="1" fontAlgn="base" hangingPunct="1">
        <a:lnSpc>
          <a:spcPts val="2400"/>
        </a:lnSpc>
        <a:spcBef>
          <a:spcPts val="1600"/>
        </a:spcBef>
        <a:spcAft>
          <a:spcPct val="0"/>
        </a:spcAft>
        <a:buChar char="»"/>
        <a:defRPr sz="2000">
          <a:solidFill>
            <a:schemeClr val="tx1"/>
          </a:solidFill>
          <a:latin typeface="+mn-lt"/>
        </a:defRPr>
      </a:lvl5pPr>
      <a:lvl6pPr marL="2514600" indent="-228600" algn="l" rtl="0" eaLnBrk="1" fontAlgn="base" hangingPunct="1">
        <a:lnSpc>
          <a:spcPts val="2400"/>
        </a:lnSpc>
        <a:spcBef>
          <a:spcPts val="1600"/>
        </a:spcBef>
        <a:spcAft>
          <a:spcPct val="0"/>
        </a:spcAft>
        <a:buChar char="»"/>
        <a:defRPr sz="2000">
          <a:solidFill>
            <a:schemeClr val="tx1"/>
          </a:solidFill>
          <a:latin typeface="+mn-lt"/>
        </a:defRPr>
      </a:lvl6pPr>
      <a:lvl7pPr marL="2971800" indent="-228600" algn="l" rtl="0" eaLnBrk="1" fontAlgn="base" hangingPunct="1">
        <a:lnSpc>
          <a:spcPts val="2400"/>
        </a:lnSpc>
        <a:spcBef>
          <a:spcPts val="1600"/>
        </a:spcBef>
        <a:spcAft>
          <a:spcPct val="0"/>
        </a:spcAft>
        <a:buChar char="»"/>
        <a:defRPr sz="2000">
          <a:solidFill>
            <a:schemeClr val="tx1"/>
          </a:solidFill>
          <a:latin typeface="+mn-lt"/>
        </a:defRPr>
      </a:lvl7pPr>
      <a:lvl8pPr marL="3429000" indent="-228600" algn="l" rtl="0" eaLnBrk="1" fontAlgn="base" hangingPunct="1">
        <a:lnSpc>
          <a:spcPts val="2400"/>
        </a:lnSpc>
        <a:spcBef>
          <a:spcPts val="1600"/>
        </a:spcBef>
        <a:spcAft>
          <a:spcPct val="0"/>
        </a:spcAft>
        <a:buChar char="»"/>
        <a:defRPr sz="2000">
          <a:solidFill>
            <a:schemeClr val="tx1"/>
          </a:solidFill>
          <a:latin typeface="+mn-lt"/>
        </a:defRPr>
      </a:lvl8pPr>
      <a:lvl9pPr marL="3886200" indent="-228600" algn="l" rtl="0" eaLnBrk="1" fontAlgn="base" hangingPunct="1">
        <a:lnSpc>
          <a:spcPts val="2400"/>
        </a:lnSpc>
        <a:spcBef>
          <a:spcPts val="16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US" dirty="0" smtClean="0"/>
              <a:t>Inspired Web Design</a:t>
            </a:r>
            <a:endParaRPr lang="en-US" dirty="0"/>
          </a:p>
        </p:txBody>
      </p:sp>
      <p:sp>
        <p:nvSpPr>
          <p:cNvPr id="16387" name="Rectangle 3"/>
          <p:cNvSpPr>
            <a:spLocks noGrp="1" noChangeArrowheads="1"/>
          </p:cNvSpPr>
          <p:nvPr>
            <p:ph type="subTitle" idx="1"/>
          </p:nvPr>
        </p:nvSpPr>
        <p:spPr/>
        <p:txBody>
          <a:bodyPr/>
          <a:lstStyle/>
          <a:p>
            <a:r>
              <a:rPr lang="en-US"/>
              <a:t>Business Plan</a:t>
            </a:r>
          </a:p>
        </p:txBody>
      </p:sp>
      <p:pic>
        <p:nvPicPr>
          <p:cNvPr id="1026" name="Picture 2" descr="C:\Users\Lynn\AppData\Local\Microsoft\Windows\Temporary Internet Files\Content.IE5\IMH34VFE\002834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3855" y="533400"/>
            <a:ext cx="2400687"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Mission Statement</a:t>
            </a:r>
          </a:p>
        </p:txBody>
      </p:sp>
      <p:sp>
        <p:nvSpPr>
          <p:cNvPr id="17411" name="Rectangle 3"/>
          <p:cNvSpPr>
            <a:spLocks noGrp="1" noChangeArrowheads="1"/>
          </p:cNvSpPr>
          <p:nvPr>
            <p:ph type="body" idx="1"/>
          </p:nvPr>
        </p:nvSpPr>
        <p:spPr/>
        <p:txBody>
          <a:bodyPr/>
          <a:lstStyle/>
          <a:p>
            <a:r>
              <a:rPr lang="en-US" dirty="0" smtClean="0"/>
              <a:t>Inspired Web Design is committed to providing high-quality Web design services, full support and maintenance of sites, and Web hosting to companies and individuals worldwide.</a:t>
            </a:r>
            <a:endParaRPr lang="en-US" dirty="0"/>
          </a:p>
          <a:p>
            <a:pPr lvl="1"/>
            <a:r>
              <a:rPr lang="en-US" dirty="0" smtClean="0"/>
              <a:t>Web design professionals will ensure that Web sites meet the needs of clients, providing the best possible Web presence for them.</a:t>
            </a:r>
          </a:p>
          <a:p>
            <a:pPr lvl="1"/>
            <a:r>
              <a:rPr lang="en-US" dirty="0" smtClean="0"/>
              <a:t>Support services will include continued oversight, modification, and redesign of client Web sites.</a:t>
            </a:r>
          </a:p>
          <a:p>
            <a:pPr lvl="1"/>
            <a:r>
              <a:rPr lang="en-US" dirty="0" smtClean="0"/>
              <a:t>Web hosting services will ensure uninterrupted 24/7 Web presence for clients.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The Team</a:t>
            </a:r>
          </a:p>
        </p:txBody>
      </p:sp>
      <p:sp>
        <p:nvSpPr>
          <p:cNvPr id="18435" name="Rectangle 3"/>
          <p:cNvSpPr>
            <a:spLocks noGrp="1" noChangeArrowheads="1"/>
          </p:cNvSpPr>
          <p:nvPr>
            <p:ph type="body" idx="1"/>
          </p:nvPr>
        </p:nvSpPr>
        <p:spPr/>
        <p:txBody>
          <a:bodyPr/>
          <a:lstStyle/>
          <a:p>
            <a:r>
              <a:rPr lang="en-US" dirty="0" smtClean="0"/>
              <a:t>Your Name (CEO), Margaret Atkins (Financial Manager), Daniel Finch (Web Design), Susan Cummings (Web Support and Web Hosting</a:t>
            </a:r>
            <a:r>
              <a:rPr lang="en-US" dirty="0" smtClean="0"/>
              <a:t>).</a:t>
            </a:r>
            <a:endParaRPr lang="en-US" dirty="0"/>
          </a:p>
          <a:p>
            <a:r>
              <a:rPr lang="en-US" dirty="0" smtClean="0"/>
              <a:t>Team members collectively possess over 28 years’ experience in Web design and business management. All have achieved success in business careers and are redirecting their efforts to support Inspired Web Design as full-time employees.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usiness plan presentation">
  <a:themeElements>
    <a:clrScheme name="Black and White Pushpins Design Template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fontScheme name="Black and White Pushpins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ck and White Pushpins Design Template 1">
        <a:dk1>
          <a:srgbClr val="5C1F00"/>
        </a:dk1>
        <a:lt1>
          <a:srgbClr val="FFFFFF"/>
        </a:lt1>
        <a:dk2>
          <a:srgbClr val="E55555"/>
        </a:dk2>
        <a:lt2>
          <a:srgbClr val="DFD293"/>
        </a:lt2>
        <a:accent1>
          <a:srgbClr val="CC3300"/>
        </a:accent1>
        <a:accent2>
          <a:srgbClr val="BE7960"/>
        </a:accent2>
        <a:accent3>
          <a:srgbClr val="F0B4B4"/>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ck and White Pushpins Design Template 2">
        <a:dk1>
          <a:srgbClr val="2D2015"/>
        </a:dk1>
        <a:lt1>
          <a:srgbClr val="FFFFFF"/>
        </a:lt1>
        <a:dk2>
          <a:srgbClr val="9C8D66"/>
        </a:dk2>
        <a:lt2>
          <a:srgbClr val="DFC08D"/>
        </a:lt2>
        <a:accent1>
          <a:srgbClr val="8C7B70"/>
        </a:accent1>
        <a:accent2>
          <a:srgbClr val="8F5F2F"/>
        </a:accent2>
        <a:accent3>
          <a:srgbClr val="CBC5B8"/>
        </a:accent3>
        <a:accent4>
          <a:srgbClr val="DADADA"/>
        </a:accent4>
        <a:accent5>
          <a:srgbClr val="C5BFBB"/>
        </a:accent5>
        <a:accent6>
          <a:srgbClr val="81552A"/>
        </a:accent6>
        <a:hlink>
          <a:srgbClr val="CCB400"/>
        </a:hlink>
        <a:folHlink>
          <a:srgbClr val="ADBABB"/>
        </a:folHlink>
      </a:clrScheme>
      <a:clrMap bg1="dk2" tx1="lt1" bg2="dk1" tx2="lt2" accent1="accent1" accent2="accent2" accent3="accent3" accent4="accent4" accent5="accent5" accent6="accent6" hlink="hlink" folHlink="folHlink"/>
    </a:extraClrScheme>
    <a:extraClrScheme>
      <a:clrScheme name="Black and White Pushpins Design Template 3">
        <a:dk1>
          <a:srgbClr val="C0C0C0"/>
        </a:dk1>
        <a:lt1>
          <a:srgbClr val="FFFFFF"/>
        </a:lt1>
        <a:dk2>
          <a:srgbClr val="000000"/>
        </a:dk2>
        <a:lt2>
          <a:srgbClr val="333333"/>
        </a:lt2>
        <a:accent1>
          <a:srgbClr val="5F5F5F"/>
        </a:accent1>
        <a:accent2>
          <a:srgbClr val="DDDDDD"/>
        </a:accent2>
        <a:accent3>
          <a:srgbClr val="FFFFFF"/>
        </a:accent3>
        <a:accent4>
          <a:srgbClr val="A4A4A4"/>
        </a:accent4>
        <a:accent5>
          <a:srgbClr val="B6B6B6"/>
        </a:accent5>
        <a:accent6>
          <a:srgbClr val="C8C8C8"/>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Black and White Pushpins Design Template 4">
        <a:dk1>
          <a:srgbClr val="003366"/>
        </a:dk1>
        <a:lt1>
          <a:srgbClr val="FFFFFF"/>
        </a:lt1>
        <a:dk2>
          <a:srgbClr val="42A5F0"/>
        </a:dk2>
        <a:lt2>
          <a:srgbClr val="3399FF"/>
        </a:lt2>
        <a:accent1>
          <a:srgbClr val="4880B8"/>
        </a:accent1>
        <a:accent2>
          <a:srgbClr val="00B000"/>
        </a:accent2>
        <a:accent3>
          <a:srgbClr val="B0CFF6"/>
        </a:accent3>
        <a:accent4>
          <a:srgbClr val="DADADA"/>
        </a:accent4>
        <a:accent5>
          <a:srgbClr val="B1C0D8"/>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ck and White Pushpins Design Template 5">
        <a:dk1>
          <a:srgbClr val="336699"/>
        </a:dk1>
        <a:lt1>
          <a:srgbClr val="FFFFFF"/>
        </a:lt1>
        <a:dk2>
          <a:srgbClr val="DDDDDD"/>
        </a:dk2>
        <a:lt2>
          <a:srgbClr val="B2C8D8"/>
        </a:lt2>
        <a:accent1>
          <a:srgbClr val="1F62C5"/>
        </a:accent1>
        <a:accent2>
          <a:srgbClr val="468A4B"/>
        </a:accent2>
        <a:accent3>
          <a:srgbClr val="EBEBEB"/>
        </a:accent3>
        <a:accent4>
          <a:srgbClr val="DADADA"/>
        </a:accent4>
        <a:accent5>
          <a:srgbClr val="ABB7DF"/>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ck and White Pushpins Design Template 6">
        <a:dk1>
          <a:srgbClr val="777777"/>
        </a:dk1>
        <a:lt1>
          <a:srgbClr val="FFFFFF"/>
        </a:lt1>
        <a:dk2>
          <a:srgbClr val="ABADA1"/>
        </a:dk2>
        <a:lt2>
          <a:srgbClr val="C2C2BA"/>
        </a:lt2>
        <a:accent1>
          <a:srgbClr val="909082"/>
        </a:accent1>
        <a:accent2>
          <a:srgbClr val="809EA8"/>
        </a:accent2>
        <a:accent3>
          <a:srgbClr val="D2D3CD"/>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ck and White Pushpins Design Template 7">
        <a:dk1>
          <a:srgbClr val="3E3E5C"/>
        </a:dk1>
        <a:lt1>
          <a:srgbClr val="FFFFFF"/>
        </a:lt1>
        <a:dk2>
          <a:srgbClr val="BABBD2"/>
        </a:dk2>
        <a:lt2>
          <a:srgbClr val="B2B2B2"/>
        </a:lt2>
        <a:accent1>
          <a:srgbClr val="787682"/>
        </a:accent1>
        <a:accent2>
          <a:srgbClr val="6699FF"/>
        </a:accent2>
        <a:accent3>
          <a:srgbClr val="D9DAE5"/>
        </a:accent3>
        <a:accent4>
          <a:srgbClr val="DADADA"/>
        </a:accent4>
        <a:accent5>
          <a:srgbClr val="BEBDC1"/>
        </a:accent5>
        <a:accent6>
          <a:srgbClr val="5C8A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ck and White Pushpins Design Template 8">
        <a:dk1>
          <a:srgbClr val="777777"/>
        </a:dk1>
        <a:lt1>
          <a:srgbClr val="FFFFDF"/>
        </a:lt1>
        <a:dk2>
          <a:srgbClr val="FFFFD9"/>
        </a:dk2>
        <a:lt2>
          <a:srgbClr val="AA8322"/>
        </a:lt2>
        <a:accent1>
          <a:srgbClr val="D6B778"/>
        </a:accent1>
        <a:accent2>
          <a:srgbClr val="33CCCC"/>
        </a:accent2>
        <a:accent3>
          <a:srgbClr val="FFFFE9"/>
        </a:accent3>
        <a:accent4>
          <a:srgbClr val="DADABE"/>
        </a:accent4>
        <a:accent5>
          <a:srgbClr val="E8D8BE"/>
        </a:accent5>
        <a:accent6>
          <a:srgbClr val="2DB9B9"/>
        </a:accent6>
        <a:hlink>
          <a:srgbClr val="FF5050"/>
        </a:hlink>
        <a:folHlink>
          <a:srgbClr val="FFCC66"/>
        </a:folHlink>
      </a:clrScheme>
      <a:clrMap bg1="dk2" tx1="lt1" bg2="dk1" tx2="lt2" accent1="accent1" accent2="accent2" accent3="accent3" accent4="accent4" accent5="accent5" accent6="accent6" hlink="hlink" folHlink="folHlink"/>
    </a:extraClrScheme>
    <a:extraClrScheme>
      <a:clrScheme name="Black and White Pushpins Design Template 9">
        <a:dk1>
          <a:srgbClr val="EACD64"/>
        </a:dk1>
        <a:lt1>
          <a:srgbClr val="FEDA9A"/>
        </a:lt1>
        <a:dk2>
          <a:srgbClr val="AD7625"/>
        </a:dk2>
        <a:lt2>
          <a:srgbClr val="969696"/>
        </a:lt2>
        <a:accent1>
          <a:srgbClr val="8F6F59"/>
        </a:accent1>
        <a:accent2>
          <a:srgbClr val="FFC891"/>
        </a:accent2>
        <a:accent3>
          <a:srgbClr val="FEEACA"/>
        </a:accent3>
        <a:accent4>
          <a:srgbClr val="C8AF54"/>
        </a:accent4>
        <a:accent5>
          <a:srgbClr val="C6BBB5"/>
        </a:accent5>
        <a:accent6>
          <a:srgbClr val="E7B583"/>
        </a:accent6>
        <a:hlink>
          <a:srgbClr val="FF8A3B"/>
        </a:hlink>
        <a:folHlink>
          <a:srgbClr val="EEC960"/>
        </a:folHlink>
      </a:clrScheme>
      <a:clrMap bg1="lt1" tx1="dk1" bg2="lt2" tx2="dk2" accent1="accent1" accent2="accent2" accent3="accent3" accent4="accent4" accent5="accent5" accent6="accent6" hlink="hlink" folHlink="folHlink"/>
    </a:extraClrScheme>
    <a:extraClrScheme>
      <a:clrScheme name="Black and White Pushpins Design Template 10">
        <a:dk1>
          <a:srgbClr val="808080"/>
        </a:dk1>
        <a:lt1>
          <a:srgbClr val="FFFFFF"/>
        </a:lt1>
        <a:dk2>
          <a:srgbClr val="F8F8F8"/>
        </a:dk2>
        <a:lt2>
          <a:srgbClr val="0099CC"/>
        </a:lt2>
        <a:accent1>
          <a:srgbClr val="66A0CC"/>
        </a:accent1>
        <a:accent2>
          <a:srgbClr val="CCCCFF"/>
        </a:accent2>
        <a:accent3>
          <a:srgbClr val="FBFBFB"/>
        </a:accent3>
        <a:accent4>
          <a:srgbClr val="DADADA"/>
        </a:accent4>
        <a:accent5>
          <a:srgbClr val="B8CDE2"/>
        </a:accent5>
        <a:accent6>
          <a:srgbClr val="B9B9E7"/>
        </a:accent6>
        <a:hlink>
          <a:srgbClr val="3333CC"/>
        </a:hlink>
        <a:folHlink>
          <a:srgbClr val="4D4D4D"/>
        </a:folHlink>
      </a:clrScheme>
      <a:clrMap bg1="dk2" tx1="lt1" bg2="dk1" tx2="lt2" accent1="accent1" accent2="accent2" accent3="accent3" accent4="accent4" accent5="accent5" accent6="accent6" hlink="hlink" folHlink="folHlink"/>
    </a:extraClrScheme>
    <a:extraClrScheme>
      <a:clrScheme name="Black and White Pushpins Design Template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plan presentation</Template>
  <TotalTime>33</TotalTime>
  <Words>151</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Business plan presentation</vt:lpstr>
      <vt:lpstr>Inspired Web Design</vt:lpstr>
      <vt:lpstr>Mission Statement</vt:lpstr>
      <vt:lpstr>The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Inspired Web Design</dc:title>
  <dc:creator>Exploring Series</dc:creator>
  <cp:lastModifiedBy>Lynn</cp:lastModifiedBy>
  <cp:revision>7</cp:revision>
  <cp:lastPrinted>1601-01-01T00:00:00Z</cp:lastPrinted>
  <dcterms:created xsi:type="dcterms:W3CDTF">2009-06-06T22:00:39Z</dcterms:created>
  <dcterms:modified xsi:type="dcterms:W3CDTF">2012-09-03T02:56:28Z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TC010175101033</vt:lpwstr>
  </property>
</Properties>
</file>