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2"/>
    <p:sldMasterId id="2147483662" r:id="rId3"/>
  </p:sldMasterIdLst>
  <p:notesMasterIdLst>
    <p:notesMasterId r:id="rId61"/>
  </p:notesMasterIdLst>
  <p:handoutMasterIdLst>
    <p:handoutMasterId r:id="rId62"/>
  </p:handoutMasterIdLst>
  <p:sldIdLst>
    <p:sldId id="449" r:id="rId4"/>
    <p:sldId id="387" r:id="rId5"/>
    <p:sldId id="388" r:id="rId6"/>
    <p:sldId id="389" r:id="rId7"/>
    <p:sldId id="390" r:id="rId8"/>
    <p:sldId id="391" r:id="rId9"/>
    <p:sldId id="444" r:id="rId10"/>
    <p:sldId id="393" r:id="rId11"/>
    <p:sldId id="395" r:id="rId12"/>
    <p:sldId id="401" r:id="rId13"/>
    <p:sldId id="445" r:id="rId14"/>
    <p:sldId id="394" r:id="rId15"/>
    <p:sldId id="396" r:id="rId16"/>
    <p:sldId id="397" r:id="rId17"/>
    <p:sldId id="398" r:id="rId18"/>
    <p:sldId id="446" r:id="rId19"/>
    <p:sldId id="399" r:id="rId20"/>
    <p:sldId id="402" r:id="rId21"/>
    <p:sldId id="403" r:id="rId22"/>
    <p:sldId id="404" r:id="rId23"/>
    <p:sldId id="447" r:id="rId24"/>
    <p:sldId id="406" r:id="rId25"/>
    <p:sldId id="407" r:id="rId26"/>
    <p:sldId id="408" r:id="rId27"/>
    <p:sldId id="409" r:id="rId28"/>
    <p:sldId id="410" r:id="rId29"/>
    <p:sldId id="411" r:id="rId30"/>
    <p:sldId id="412" r:id="rId31"/>
    <p:sldId id="448" r:id="rId32"/>
    <p:sldId id="413" r:id="rId33"/>
    <p:sldId id="414" r:id="rId34"/>
    <p:sldId id="418" r:id="rId35"/>
    <p:sldId id="420" r:id="rId36"/>
    <p:sldId id="421" r:id="rId37"/>
    <p:sldId id="419" r:id="rId38"/>
    <p:sldId id="422" r:id="rId39"/>
    <p:sldId id="423" r:id="rId40"/>
    <p:sldId id="424" r:id="rId41"/>
    <p:sldId id="425" r:id="rId42"/>
    <p:sldId id="426" r:id="rId43"/>
    <p:sldId id="427" r:id="rId44"/>
    <p:sldId id="428" r:id="rId45"/>
    <p:sldId id="429" r:id="rId46"/>
    <p:sldId id="430" r:id="rId47"/>
    <p:sldId id="431" r:id="rId48"/>
    <p:sldId id="432" r:id="rId49"/>
    <p:sldId id="433" r:id="rId50"/>
    <p:sldId id="434" r:id="rId51"/>
    <p:sldId id="435" r:id="rId52"/>
    <p:sldId id="436" r:id="rId53"/>
    <p:sldId id="437" r:id="rId54"/>
    <p:sldId id="438" r:id="rId55"/>
    <p:sldId id="439" r:id="rId56"/>
    <p:sldId id="440" r:id="rId57"/>
    <p:sldId id="441" r:id="rId58"/>
    <p:sldId id="442" r:id="rId59"/>
    <p:sldId id="386" r:id="rId60"/>
  </p:sldIdLst>
  <p:sldSz cx="9144000" cy="6858000" type="screen4x3"/>
  <p:notesSz cx="6858000" cy="9144000"/>
  <p:defaultTextStyle>
    <a:defPPr>
      <a:defRPr lang="en-US"/>
    </a:defPPr>
    <a:lvl1pPr algn="l" rtl="0" fontAlgn="base">
      <a:spcBef>
        <a:spcPct val="0"/>
      </a:spcBef>
      <a:spcAft>
        <a:spcPct val="0"/>
      </a:spcAft>
      <a:defRPr sz="4400" kern="1200">
        <a:solidFill>
          <a:schemeClr val="tx2"/>
        </a:solidFill>
        <a:latin typeface="Arial" charset="0"/>
        <a:ea typeface="+mn-ea"/>
        <a:cs typeface="+mn-cs"/>
      </a:defRPr>
    </a:lvl1pPr>
    <a:lvl2pPr marL="457200" algn="l" rtl="0" fontAlgn="base">
      <a:spcBef>
        <a:spcPct val="0"/>
      </a:spcBef>
      <a:spcAft>
        <a:spcPct val="0"/>
      </a:spcAft>
      <a:defRPr sz="4400" kern="1200">
        <a:solidFill>
          <a:schemeClr val="tx2"/>
        </a:solidFill>
        <a:latin typeface="Arial" charset="0"/>
        <a:ea typeface="+mn-ea"/>
        <a:cs typeface="+mn-cs"/>
      </a:defRPr>
    </a:lvl2pPr>
    <a:lvl3pPr marL="914400" algn="l" rtl="0" fontAlgn="base">
      <a:spcBef>
        <a:spcPct val="0"/>
      </a:spcBef>
      <a:spcAft>
        <a:spcPct val="0"/>
      </a:spcAft>
      <a:defRPr sz="4400" kern="1200">
        <a:solidFill>
          <a:schemeClr val="tx2"/>
        </a:solidFill>
        <a:latin typeface="Arial" charset="0"/>
        <a:ea typeface="+mn-ea"/>
        <a:cs typeface="+mn-cs"/>
      </a:defRPr>
    </a:lvl3pPr>
    <a:lvl4pPr marL="1371600" algn="l" rtl="0" fontAlgn="base">
      <a:spcBef>
        <a:spcPct val="0"/>
      </a:spcBef>
      <a:spcAft>
        <a:spcPct val="0"/>
      </a:spcAft>
      <a:defRPr sz="4400" kern="1200">
        <a:solidFill>
          <a:schemeClr val="tx2"/>
        </a:solidFill>
        <a:latin typeface="Arial" charset="0"/>
        <a:ea typeface="+mn-ea"/>
        <a:cs typeface="+mn-cs"/>
      </a:defRPr>
    </a:lvl4pPr>
    <a:lvl5pPr marL="1828800" algn="l" rtl="0" fontAlgn="base">
      <a:spcBef>
        <a:spcPct val="0"/>
      </a:spcBef>
      <a:spcAft>
        <a:spcPct val="0"/>
      </a:spcAft>
      <a:defRPr sz="4400" kern="1200">
        <a:solidFill>
          <a:schemeClr val="tx2"/>
        </a:solidFill>
        <a:latin typeface="Arial" charset="0"/>
        <a:ea typeface="+mn-ea"/>
        <a:cs typeface="+mn-cs"/>
      </a:defRPr>
    </a:lvl5pPr>
    <a:lvl6pPr marL="2286000" algn="l" defTabSz="914400" rtl="0" eaLnBrk="1" latinLnBrk="0" hangingPunct="1">
      <a:defRPr sz="4400" kern="1200">
        <a:solidFill>
          <a:schemeClr val="tx2"/>
        </a:solidFill>
        <a:latin typeface="Arial" charset="0"/>
        <a:ea typeface="+mn-ea"/>
        <a:cs typeface="+mn-cs"/>
      </a:defRPr>
    </a:lvl6pPr>
    <a:lvl7pPr marL="2743200" algn="l" defTabSz="914400" rtl="0" eaLnBrk="1" latinLnBrk="0" hangingPunct="1">
      <a:defRPr sz="4400" kern="1200">
        <a:solidFill>
          <a:schemeClr val="tx2"/>
        </a:solidFill>
        <a:latin typeface="Arial" charset="0"/>
        <a:ea typeface="+mn-ea"/>
        <a:cs typeface="+mn-cs"/>
      </a:defRPr>
    </a:lvl7pPr>
    <a:lvl8pPr marL="3200400" algn="l" defTabSz="914400" rtl="0" eaLnBrk="1" latinLnBrk="0" hangingPunct="1">
      <a:defRPr sz="4400" kern="1200">
        <a:solidFill>
          <a:schemeClr val="tx2"/>
        </a:solidFill>
        <a:latin typeface="Arial" charset="0"/>
        <a:ea typeface="+mn-ea"/>
        <a:cs typeface="+mn-cs"/>
      </a:defRPr>
    </a:lvl8pPr>
    <a:lvl9pPr marL="3657600" algn="l" defTabSz="914400" rtl="0" eaLnBrk="1" latinLnBrk="0" hangingPunct="1">
      <a:defRPr sz="4400" kern="1200">
        <a:solidFill>
          <a:schemeClr val="tx2"/>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aura Lawrie" initials="" lastIdx="19" clrIdx="0"/>
  <p:cmAuthor id="1" name="LeeAnn M. Bates" initials="" lastIdx="1" clrIdx="1"/>
  <p:cmAuthor id="2" name="Paula Kmetz" initials="PJK" lastIdx="7" clrIdx="2"/>
  <p:cmAuthor id="3" name="Ackley" initials="TZA" lastIdx="1"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xmlns:mc="http://schemas.openxmlformats.org/markup-compatibility/2006" xmlns:a14="http://schemas.microsoft.com/office/drawing/2007/7/7/main" val="2F8B20" mc:Ignorable=""/>
  </p:clrMru>
  <p:extLst>
    <p:ext uri="{E76CE94A-603C-4142-B9EB-6D1370010A27}">
      <p14:discardImageEditData xmlns:p14="http://schemas.microsoft.com/office/powerpoint/2007/7/12/main" val="0"/>
    </p:ext>
    <p:ext uri="{D31A062A-798A-4329-ABDD-BBA856620510}">
      <p14:defaultImageDpi xmlns:p14="http://schemas.microsoft.com/office/powerpoint/2007/7/12/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261" autoAdjust="0"/>
    <p:restoredTop sz="79537" autoAdjust="0"/>
  </p:normalViewPr>
  <p:slideViewPr>
    <p:cSldViewPr>
      <p:cViewPr varScale="1">
        <p:scale>
          <a:sx n="58" d="100"/>
          <a:sy n="58" d="100"/>
        </p:scale>
        <p:origin x="-1584" y="-78"/>
      </p:cViewPr>
      <p:guideLst>
        <p:guide orient="horz" pos="2160"/>
        <p:guide pos="2880"/>
      </p:guideLst>
    </p:cSldViewPr>
  </p:slideViewPr>
  <p:outlineViewPr>
    <p:cViewPr>
      <p:scale>
        <a:sx n="27" d="100"/>
        <a:sy n="27" d="100"/>
      </p:scale>
      <p:origin x="0" y="0"/>
    </p:cViewPr>
  </p:outlineViewPr>
  <p:notesTextViewPr>
    <p:cViewPr>
      <p:scale>
        <a:sx n="100" d="100"/>
        <a:sy n="100" d="100"/>
      </p:scale>
      <p:origin x="0" y="0"/>
    </p:cViewPr>
  </p:notesTextViewPr>
  <p:sorterViewPr>
    <p:cViewPr>
      <p:scale>
        <a:sx n="66" d="100"/>
        <a:sy n="66" d="100"/>
      </p:scale>
      <p:origin x="0" y="1896"/>
    </p:cViewPr>
  </p:sorterViewPr>
  <p:notesViewPr>
    <p:cSldViewPr>
      <p:cViewPr varScale="1">
        <p:scale>
          <a:sx n="57" d="100"/>
          <a:sy n="57" d="100"/>
        </p:scale>
        <p:origin x="-1458"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commentAuthors" Target="commentAuthors.xml"/><Relationship Id="rId7" Type="http://schemas.openxmlformats.org/officeDocument/2006/relationships/slide" Target="slides/slide4.xml"/><Relationship Id="rId2" Type="http://schemas.openxmlformats.org/officeDocument/2006/relationships/slideMaster" Target="slideMasters/slideMaster1.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theme" Target="theme/theme1.xml"/><Relationship Id="rId5" Type="http://schemas.openxmlformats.org/officeDocument/2006/relationships/slide" Target="slides/slide2.xml"/><Relationship Id="rId61" Type="http://schemas.openxmlformats.org/officeDocument/2006/relationships/notesMaster" Target="notesMasters/notesMaster1.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2.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8104437F-9393-41FF-888A-AF0401FD3C4A}" type="datetimeFigureOut">
              <a:rPr lang="en-US"/>
              <a:pPr>
                <a:defRPr/>
              </a:pPr>
              <a:t>9/14/2009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A1E348AA-BAC1-4850-9043-A1B5ED12373C}" type="slidenum">
              <a:rPr lang="en-US"/>
              <a:pPr>
                <a:defRPr/>
              </a:pPr>
              <a:t>‹#›</a:t>
            </a:fld>
            <a:endParaRPr lang="en-US"/>
          </a:p>
        </p:txBody>
      </p:sp>
    </p:spTree>
    <p:extLst>
      <p:ext uri="{BB962C8B-B14F-4D97-AF65-F5344CB8AC3E}">
        <p14:creationId xmlns:p14="http://schemas.microsoft.com/office/powerpoint/2007/7/12/main" val="2697773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solidFill>
                  <a:schemeClr val="tx1"/>
                </a:solidFill>
              </a:defRPr>
            </a:lvl1pPr>
          </a:lstStyle>
          <a:p>
            <a:pPr>
              <a:defRPr/>
            </a:pPr>
            <a:endParaRPr lang="en-US"/>
          </a:p>
        </p:txBody>
      </p:sp>
      <p:sp>
        <p:nvSpPr>
          <p:cNvPr id="1536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defRPr>
            </a:lvl1pPr>
          </a:lstStyle>
          <a:p>
            <a:pPr>
              <a:defRPr/>
            </a:pPr>
            <a:endParaRPr lang="en-US"/>
          </a:p>
        </p:txBody>
      </p:sp>
      <p:sp>
        <p:nvSpPr>
          <p:cNvPr id="2662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xmlns:mc="http://schemas.openxmlformats.org/markup-compatibility/2006" xmlns:a14="http://schemas.microsoft.com/office/drawing/2007/7/7/main" val="000000" mc:Ignorable=""/>
            </a:solidFill>
            <a:miter lim="800000"/>
            <a:headEnd/>
            <a:tailEnd/>
          </a:ln>
        </p:spPr>
      </p:sp>
      <p:sp>
        <p:nvSpPr>
          <p:cNvPr id="1536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536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solidFill>
                  <a:schemeClr val="tx1"/>
                </a:solidFill>
              </a:defRPr>
            </a:lvl1pPr>
          </a:lstStyle>
          <a:p>
            <a:pPr>
              <a:defRPr/>
            </a:pPr>
            <a:endParaRPr lang="en-US"/>
          </a:p>
        </p:txBody>
      </p:sp>
      <p:sp>
        <p:nvSpPr>
          <p:cNvPr id="1536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defRPr>
            </a:lvl1pPr>
          </a:lstStyle>
          <a:p>
            <a:pPr>
              <a:defRPr/>
            </a:pPr>
            <a:fld id="{FDC4B3CD-F1EA-4B18-87C8-5B1E8CFA6344}" type="slidenum">
              <a:rPr lang="en-US"/>
              <a:pPr>
                <a:defRPr/>
              </a:pPr>
              <a:t>‹#›</a:t>
            </a:fld>
            <a:endParaRPr lang="en-US"/>
          </a:p>
        </p:txBody>
      </p:sp>
    </p:spTree>
    <p:extLst>
      <p:ext uri="{BB962C8B-B14F-4D97-AF65-F5344CB8AC3E}">
        <p14:creationId xmlns:p14="http://schemas.microsoft.com/office/powerpoint/2007/7/12/main" val="40501220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xfrm>
            <a:off x="3884613" y="8685213"/>
            <a:ext cx="2971800" cy="457200"/>
          </a:xfrm>
          <a:prstGeom prst="rect">
            <a:avLst/>
          </a:prstGeom>
          <a:noFill/>
        </p:spPr>
        <p:txBody>
          <a:bodyPr/>
          <a:lstStyle/>
          <a:p>
            <a:fld id="{8622C99D-FF81-4863-9353-D30A75FE35D7}" type="slidenum">
              <a:rPr lang="en-US">
                <a:latin typeface="Arial" pitchFamily="34" charset="0"/>
              </a:rPr>
              <a:pPr/>
              <a:t>1</a:t>
            </a:fld>
            <a:endParaRPr lang="en-US">
              <a:latin typeface="Arial" pitchFamily="34" charset="0"/>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a:spLocks noGrp="1" noChangeArrowheads="1"/>
          </p:cNvSpPr>
          <p:nvPr>
            <p:ph type="sldNum" sz="quarter" idx="5"/>
          </p:nvPr>
        </p:nvSpPr>
        <p:spPr>
          <a:noFill/>
        </p:spPr>
        <p:txBody>
          <a:bodyPr/>
          <a:lstStyle/>
          <a:p>
            <a:fld id="{F58054A9-43A3-4C6C-869C-E7A0D5570F26}" type="slidenum">
              <a:rPr lang="en-US" smtClean="0"/>
              <a:pPr/>
              <a:t>10</a:t>
            </a:fld>
            <a:endParaRPr lang="en-US" smtClean="0"/>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p:spPr>
        <p:txBody>
          <a:bodyPr/>
          <a:lstStyle/>
          <a:p>
            <a:pPr eaLnBrk="1" hangingPunct="1">
              <a:buFontTx/>
              <a:buChar char="•"/>
            </a:pPr>
            <a:r>
              <a:rPr lang="en-US" i="0" dirty="0" smtClean="0">
                <a:latin typeface="Helvetica" pitchFamily="34" charset="0"/>
              </a:rPr>
              <a:t>UNIX</a:t>
            </a:r>
            <a:r>
              <a:rPr lang="en-US" dirty="0" smtClean="0">
                <a:latin typeface="Helvetica" pitchFamily="34" charset="0"/>
              </a:rPr>
              <a:t> is a multiuser, multitask operating system used primarily with mainframes as a network operating system, although it is also often found on PCs.</a:t>
            </a:r>
          </a:p>
          <a:p>
            <a:pPr eaLnBrk="1" hangingPunct="1">
              <a:buFontTx/>
              <a:buChar char="•"/>
            </a:pPr>
            <a:r>
              <a:rPr lang="en-US" dirty="0" smtClean="0">
                <a:latin typeface="Helvetica" pitchFamily="34" charset="0"/>
              </a:rPr>
              <a:t>The UNIX code was initially not proprietary. Rather, any programmer was allowed to use the code and modify it to meet his or her needs. </a:t>
            </a:r>
          </a:p>
          <a:p>
            <a:pPr eaLnBrk="1" hangingPunct="1">
              <a:buFontTx/>
              <a:buChar char="•"/>
            </a:pPr>
            <a:r>
              <a:rPr lang="en-US" dirty="0" smtClean="0">
                <a:latin typeface="Helvetica" pitchFamily="34" charset="0"/>
              </a:rPr>
              <a:t>UNIX is now a brand that belongs to the company The Open Group, but any vendor that meets testing requirements and pays a fee can use the UNIX name.</a:t>
            </a:r>
          </a:p>
          <a:p>
            <a:pPr eaLnBrk="1" hangingPunct="1">
              <a:buFontTx/>
              <a:buChar char="•"/>
            </a:pPr>
            <a:r>
              <a:rPr lang="en-US" dirty="0" smtClean="0">
                <a:latin typeface="Helvetica" pitchFamily="34" charset="0"/>
              </a:rPr>
              <a:t>Individual vendors can modify the UNIX code to run specifically on their hardware. HP/UX from Hewlett-Packard, Solaris from Sun, and AIX from IBM are some of the UNIX systems currently available in the marketplace.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a:noFill/>
        </p:spPr>
        <p:txBody>
          <a:bodyPr/>
          <a:lstStyle/>
          <a:p>
            <a:fld id="{E9474958-35D7-4DF4-B2D1-FE934C485649}" type="slidenum">
              <a:rPr lang="en-US" smtClean="0"/>
              <a:pPr/>
              <a:t>11</a:t>
            </a:fld>
            <a:endParaRPr lang="en-US" smtClean="0"/>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pPr eaLnBrk="1" hangingPunct="1">
              <a:buFont typeface="Arial" pitchFamily="34" charset="0"/>
              <a:buChar char="•"/>
            </a:pPr>
            <a:r>
              <a:rPr lang="en-GB" i="0" dirty="0" smtClean="0">
                <a:solidFill>
                  <a:srgbClr xmlns:mc="http://schemas.openxmlformats.org/markup-compatibility/2006" xmlns:a14="http://schemas.microsoft.com/office/drawing/2007/7/7/main" val="000000" mc:Ignorable=""/>
                </a:solidFill>
                <a:latin typeface="Palatino" pitchFamily="18" charset="0"/>
              </a:rPr>
              <a:t>Multiuser </a:t>
            </a:r>
            <a:r>
              <a:rPr lang="en-GB" i="0" baseline="0" dirty="0" smtClean="0">
                <a:solidFill>
                  <a:srgbClr xmlns:mc="http://schemas.openxmlformats.org/markup-compatibility/2006" xmlns:a14="http://schemas.microsoft.com/office/drawing/2007/7/7/main" val="000000" mc:Ignorable=""/>
                </a:solidFill>
                <a:latin typeface="Palatino" pitchFamily="18" charset="0"/>
              </a:rPr>
              <a:t>operating systems are also used by mainframes and supercomputers.</a:t>
            </a:r>
            <a:endParaRPr lang="en-GB" i="0" dirty="0" smtClean="0">
              <a:solidFill>
                <a:srgbClr xmlns:mc="http://schemas.openxmlformats.org/markup-compatibility/2006" xmlns:a14="http://schemas.microsoft.com/office/drawing/2007/7/7/main" val="000000" mc:Ignorable=""/>
              </a:solidFill>
              <a:latin typeface="Palatino" pitchFamily="18" charset="0"/>
            </a:endParaRPr>
          </a:p>
          <a:p>
            <a:pPr eaLnBrk="1" hangingPunct="1">
              <a:buFont typeface="Arial" pitchFamily="34" charset="0"/>
              <a:buChar char="•"/>
            </a:pPr>
            <a:r>
              <a:rPr lang="en-GB" i="0" dirty="0" smtClean="0">
                <a:solidFill>
                  <a:srgbClr xmlns:mc="http://schemas.openxmlformats.org/markup-compatibility/2006" xmlns:a14="http://schemas.microsoft.com/office/drawing/2007/7/7/main" val="000000" mc:Ignorable=""/>
                </a:solidFill>
                <a:latin typeface="Palatino" pitchFamily="18" charset="0"/>
              </a:rPr>
              <a:t>Mainframe computers</a:t>
            </a:r>
            <a:r>
              <a:rPr lang="en-GB" dirty="0" smtClean="0">
                <a:solidFill>
                  <a:srgbClr xmlns:mc="http://schemas.openxmlformats.org/markup-compatibility/2006" xmlns:a14="http://schemas.microsoft.com/office/drawing/2007/7/7/main" val="000000" mc:Ignorable=""/>
                </a:solidFill>
                <a:latin typeface="Palatino" pitchFamily="18" charset="0"/>
              </a:rPr>
              <a:t> store, manage, and process data from hundreds or thousands of users simultaneously. </a:t>
            </a:r>
          </a:p>
          <a:p>
            <a:pPr eaLnBrk="1" hangingPunct="1">
              <a:buFont typeface="Arial" pitchFamily="34" charset="0"/>
              <a:buChar char="•"/>
            </a:pPr>
            <a:r>
              <a:rPr lang="en-GB" dirty="0" smtClean="0">
                <a:solidFill>
                  <a:srgbClr xmlns:mc="http://schemas.openxmlformats.org/markup-compatibility/2006" xmlns:a14="http://schemas.microsoft.com/office/drawing/2007/7/7/main" val="000000" mc:Ignorable=""/>
                </a:solidFill>
                <a:latin typeface="Palatino" pitchFamily="18" charset="0"/>
              </a:rPr>
              <a:t>Scientists and engineers use supercomputers to solve</a:t>
            </a:r>
            <a:r>
              <a:rPr lang="en-GB" baseline="0" dirty="0" smtClean="0">
                <a:solidFill>
                  <a:srgbClr xmlns:mc="http://schemas.openxmlformats.org/markup-compatibility/2006" xmlns:a14="http://schemas.microsoft.com/office/drawing/2007/7/7/main" val="000000" mc:Ignorable=""/>
                </a:solidFill>
                <a:latin typeface="Palatino" pitchFamily="18" charset="0"/>
              </a:rPr>
              <a:t> complex problems or perform massive computations</a:t>
            </a:r>
            <a:r>
              <a:rPr lang="en-GB" dirty="0" smtClean="0">
                <a:solidFill>
                  <a:srgbClr xmlns:mc="http://schemas.openxmlformats.org/markup-compatibility/2006" xmlns:a14="http://schemas.microsoft.com/office/drawing/2007/7/7/main" val="000000" mc:Ignorable=""/>
                </a:solidFill>
                <a:latin typeface="Palatino" pitchFamily="18" charset="0"/>
              </a:rPr>
              <a:t>.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a:noFill/>
        </p:spPr>
        <p:txBody>
          <a:bodyPr/>
          <a:lstStyle/>
          <a:p>
            <a:fld id="{08D510E2-B4CE-4CAF-A8DF-9383E14FA91A}" type="slidenum">
              <a:rPr lang="en-US" smtClean="0"/>
              <a:pPr/>
              <a:t>12</a:t>
            </a:fld>
            <a:endParaRPr lang="en-US" smtClean="0"/>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p:spPr>
        <p:txBody>
          <a:bodyPr/>
          <a:lstStyle/>
          <a:p>
            <a:pPr eaLnBrk="1" hangingPunct="1">
              <a:buFont typeface="Times" pitchFamily="18" charset="0"/>
              <a:buChar char="•"/>
            </a:pPr>
            <a:r>
              <a:rPr lang="en-US" dirty="0" smtClean="0">
                <a:latin typeface="Helvetica" pitchFamily="34" charset="0"/>
              </a:rPr>
              <a:t>When cell phones and PDAs were separate and single-function devices, they required an OS that could perform one task at a time.</a:t>
            </a:r>
          </a:p>
          <a:p>
            <a:pPr eaLnBrk="1" hangingPunct="1">
              <a:buFont typeface="Times" pitchFamily="18" charset="0"/>
              <a:buChar char="•"/>
            </a:pPr>
            <a:r>
              <a:rPr lang="en-US" dirty="0" smtClean="0">
                <a:latin typeface="Helvetica" pitchFamily="34" charset="0"/>
              </a:rPr>
              <a:t>A</a:t>
            </a:r>
            <a:r>
              <a:rPr lang="en-US" baseline="0" dirty="0" smtClean="0">
                <a:latin typeface="Helvetica" pitchFamily="34" charset="0"/>
              </a:rPr>
              <a:t> convergence between the cell phone and PDA created the smartphone, which requires an OS with multitasking capabilities. </a:t>
            </a:r>
            <a:endParaRPr lang="en-US" dirty="0" smtClean="0">
              <a:latin typeface="Helvetica"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a:noFill/>
        </p:spPr>
        <p:txBody>
          <a:bodyPr/>
          <a:lstStyle/>
          <a:p>
            <a:fld id="{A62DE0BA-2F1D-444F-BAFF-E7166C701DAD}" type="slidenum">
              <a:rPr lang="en-US" smtClean="0"/>
              <a:pPr/>
              <a:t>13</a:t>
            </a:fld>
            <a:endParaRPr lang="en-US" smtClean="0"/>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p:spPr>
        <p:txBody>
          <a:bodyPr/>
          <a:lstStyle/>
          <a:p>
            <a:pPr eaLnBrk="1" hangingPunct="1">
              <a:buFontTx/>
              <a:buChar char="•"/>
            </a:pPr>
            <a:r>
              <a:rPr lang="en-US" dirty="0" smtClean="0">
                <a:latin typeface="Helvetica" pitchFamily="34" charset="0"/>
              </a:rPr>
              <a:t>The combination of an operating system and a processor is referred to as a computer’s </a:t>
            </a:r>
            <a:r>
              <a:rPr lang="en-US" i="0" dirty="0" smtClean="0">
                <a:latin typeface="Helvetica" pitchFamily="34" charset="0"/>
              </a:rPr>
              <a:t>platform</a:t>
            </a:r>
            <a:r>
              <a:rPr lang="en-US" i="1" dirty="0" smtClean="0">
                <a:latin typeface="Helvetica" pitchFamily="34" charset="0"/>
              </a:rPr>
              <a:t>.</a:t>
            </a:r>
          </a:p>
          <a:p>
            <a:pPr eaLnBrk="1" hangingPunct="1">
              <a:buFontTx/>
              <a:buChar char="•"/>
            </a:pPr>
            <a:r>
              <a:rPr lang="en-US" dirty="0" smtClean="0">
                <a:latin typeface="Helvetica" pitchFamily="34" charset="0"/>
              </a:rPr>
              <a:t>For example, Microsoft Windows operating systems are designed to coordinate with a series of processors from Intel Corporation and AMD (Advanced Micro Devices) that share the same or similar sets of instructions. Until recently, Apple Macintosh operating systems worked primarily with processors from Motorola and IBM designed specifically for Apple computers. Apple has recently adapted the Intel processor.</a:t>
            </a:r>
          </a:p>
          <a:p>
            <a:pPr eaLnBrk="1" hangingPunct="1">
              <a:buFontTx/>
              <a:buChar char="•"/>
            </a:pPr>
            <a:r>
              <a:rPr lang="en-US" dirty="0" smtClean="0">
                <a:latin typeface="Helvetica" pitchFamily="34" charset="0"/>
              </a:rPr>
              <a:t>You cannot load</a:t>
            </a:r>
            <a:r>
              <a:rPr lang="en-US" baseline="0" dirty="0" smtClean="0">
                <a:latin typeface="Helvetica" pitchFamily="34" charset="0"/>
              </a:rPr>
              <a:t> a Windows OS on a Mac computer or vice versa because the processor would not understand and would not function properly.</a:t>
            </a:r>
          </a:p>
          <a:p>
            <a:pPr eaLnBrk="1" hangingPunct="1">
              <a:buFontTx/>
              <a:buChar char="•"/>
            </a:pPr>
            <a:r>
              <a:rPr lang="en-US" baseline="0" dirty="0" smtClean="0">
                <a:latin typeface="Helvetica" pitchFamily="34" charset="0"/>
              </a:rPr>
              <a:t>Application software comes in PC or Mac versions.</a:t>
            </a:r>
          </a:p>
          <a:p>
            <a:pPr eaLnBrk="1" hangingPunct="1">
              <a:buFontTx/>
              <a:buChar char="•"/>
            </a:pPr>
            <a:r>
              <a:rPr lang="en-US" baseline="0" dirty="0" smtClean="0">
                <a:latin typeface="Helvetica" pitchFamily="34" charset="0"/>
              </a:rPr>
              <a:t>PC and Mac computers can be networked to share files and peripheral devices.</a:t>
            </a:r>
          </a:p>
          <a:p>
            <a:pPr eaLnBrk="1" hangingPunct="1">
              <a:buFontTx/>
              <a:buChar char="•"/>
            </a:pPr>
            <a:endParaRPr lang="en-US" dirty="0" smtClean="0">
              <a:latin typeface="Helvetica"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a:noFill/>
        </p:spPr>
        <p:txBody>
          <a:bodyPr/>
          <a:lstStyle/>
          <a:p>
            <a:fld id="{D892B04A-8CA6-4AF7-8F9F-50EEB9ACE363}" type="slidenum">
              <a:rPr lang="en-US" smtClean="0"/>
              <a:pPr/>
              <a:t>14</a:t>
            </a:fld>
            <a:endParaRPr lang="en-US" smtClean="0"/>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ln/>
        </p:spPr>
        <p:txBody>
          <a:bodyPr/>
          <a:lstStyle/>
          <a:p>
            <a:pPr eaLnBrk="1" hangingPunct="1">
              <a:buFontTx/>
              <a:buChar char="•"/>
            </a:pPr>
            <a:r>
              <a:rPr lang="en-US" dirty="0" smtClean="0">
                <a:latin typeface="Helvetica" pitchFamily="34" charset="0"/>
              </a:rPr>
              <a:t>Windows 7 is the most recent version of the </a:t>
            </a:r>
            <a:r>
              <a:rPr lang="en-US" i="0" dirty="0" smtClean="0">
                <a:latin typeface="Helvetica" pitchFamily="34" charset="0"/>
              </a:rPr>
              <a:t>Microsoft Windows operating system. Improvements focus on increasing user functionality and friendliness, improving Internet capabilities, and enhancing file privacy and security. M</a:t>
            </a:r>
            <a:r>
              <a:rPr lang="en-US" dirty="0" smtClean="0">
                <a:latin typeface="Helvetica" pitchFamily="34" charset="0"/>
              </a:rPr>
              <a:t>any computers still run earlier versions, such as Windows Vista, Windows XP, and Windows 95.</a:t>
            </a:r>
          </a:p>
          <a:p>
            <a:pPr eaLnBrk="1" hangingPunct="1">
              <a:buFontTx/>
              <a:buChar char="•"/>
            </a:pPr>
            <a:r>
              <a:rPr lang="en-US" dirty="0" smtClean="0">
                <a:latin typeface="Helvetica" pitchFamily="34" charset="0"/>
              </a:rPr>
              <a:t>Windows 7 comes in a number of versions, including Windows 7 Starter, Windows 7 Home Premium, Windows 7 Professional, Windows 7 Enterprise, and Windows 7 Ultimate.</a:t>
            </a:r>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a:noFill/>
        </p:spPr>
        <p:txBody>
          <a:bodyPr/>
          <a:lstStyle/>
          <a:p>
            <a:fld id="{205EB929-9646-4442-B758-2715631FC731}" type="slidenum">
              <a:rPr lang="en-US" smtClean="0"/>
              <a:pPr/>
              <a:t>15</a:t>
            </a:fld>
            <a:endParaRPr lang="en-US" smtClean="0"/>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p:spPr>
        <p:txBody>
          <a:bodyPr/>
          <a:lstStyle/>
          <a:p>
            <a:pPr eaLnBrk="1" hangingPunct="1">
              <a:buFontTx/>
              <a:buChar char="•"/>
            </a:pPr>
            <a:r>
              <a:rPr lang="en-US" dirty="0" smtClean="0">
                <a:latin typeface="Helvetica" pitchFamily="34" charset="0"/>
              </a:rPr>
              <a:t>In 1984, the Mac OS became the first commercially available operating system to incorporate the user-friendly point-and-click technology known as a graphical user interface (GUI) [pronounced </a:t>
            </a:r>
            <a:r>
              <a:rPr lang="en-US" i="1" dirty="0" smtClean="0">
                <a:latin typeface="Helvetica" pitchFamily="34" charset="0"/>
              </a:rPr>
              <a:t>gooey</a:t>
            </a:r>
            <a:r>
              <a:rPr lang="en-US" dirty="0" smtClean="0">
                <a:latin typeface="Helvetica" pitchFamily="34" charset="0"/>
              </a:rPr>
              <a:t>]</a:t>
            </a:r>
            <a:r>
              <a:rPr lang="en-US" baseline="0" dirty="0" smtClean="0">
                <a:latin typeface="Helvetica" pitchFamily="34" charset="0"/>
              </a:rPr>
              <a:t> </a:t>
            </a:r>
            <a:r>
              <a:rPr lang="en-US" dirty="0" smtClean="0">
                <a:latin typeface="Helvetica" pitchFamily="34" charset="0"/>
              </a:rPr>
              <a:t>in a commercially affordable computer.</a:t>
            </a:r>
          </a:p>
          <a:p>
            <a:pPr eaLnBrk="1" hangingPunct="1">
              <a:buFontTx/>
              <a:buChar char="•"/>
            </a:pPr>
            <a:r>
              <a:rPr lang="en-US" dirty="0" smtClean="0">
                <a:latin typeface="Helvetica" pitchFamily="34" charset="0"/>
              </a:rPr>
              <a:t>Macs have long been recognized for their superior graphics display and processing capabilities. Users also attest to Mac’s greater system reliability and superior file backup utilities. </a:t>
            </a:r>
          </a:p>
          <a:p>
            <a:pPr eaLnBrk="1" hangingPunct="1">
              <a:buFontTx/>
              <a:buChar char="•"/>
            </a:pPr>
            <a:r>
              <a:rPr lang="en-US" dirty="0" smtClean="0">
                <a:latin typeface="Helvetica" pitchFamily="34" charset="0"/>
              </a:rPr>
              <a:t>However, there are fewer software applications available for the Mac platform than for the Windows platform, and Macs tend to be more expensive than Windows-based PCs.</a:t>
            </a:r>
          </a:p>
          <a:p>
            <a:pPr eaLnBrk="1" hangingPunct="1">
              <a:buFontTx/>
              <a:buChar char="•"/>
            </a:pPr>
            <a:r>
              <a:rPr lang="en-US" dirty="0" smtClean="0">
                <a:latin typeface="Helvetica" pitchFamily="34" charset="0"/>
              </a:rPr>
              <a:t>The most recent version of the Mac operating system, Mac OS X Leopard, is based on the UNIX operating system.</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a:noFill/>
        </p:spPr>
        <p:txBody>
          <a:bodyPr/>
          <a:lstStyle/>
          <a:p>
            <a:fld id="{205EB929-9646-4442-B758-2715631FC731}" type="slidenum">
              <a:rPr lang="en-US" smtClean="0"/>
              <a:pPr/>
              <a:t>16</a:t>
            </a:fld>
            <a:endParaRPr lang="en-US" smtClean="0"/>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p:spPr>
        <p:txBody>
          <a:bodyPr/>
          <a:lstStyle/>
          <a:p>
            <a:pPr eaLnBrk="1" hangingPunct="1">
              <a:buFontTx/>
              <a:buChar char="•"/>
            </a:pPr>
            <a:r>
              <a:rPr lang="en-US" dirty="0" smtClean="0">
                <a:latin typeface="Helvetica" pitchFamily="34" charset="0"/>
              </a:rPr>
              <a:t>Although the </a:t>
            </a:r>
            <a:r>
              <a:rPr lang="en-US" i="0" dirty="0" smtClean="0">
                <a:latin typeface="Helvetica" pitchFamily="34" charset="0"/>
              </a:rPr>
              <a:t>Mac OS </a:t>
            </a:r>
            <a:r>
              <a:rPr lang="en-US" dirty="0" smtClean="0">
                <a:latin typeface="Helvetica" pitchFamily="34" charset="0"/>
              </a:rPr>
              <a:t>and the Windows operating systems are not compatible, they are similar in terms of functionality. B</a:t>
            </a:r>
            <a:r>
              <a:rPr lang="en-US" baseline="0" dirty="0" smtClean="0">
                <a:latin typeface="Helvetica" pitchFamily="34" charset="0"/>
              </a:rPr>
              <a:t>oth have a streamlined user interface and </a:t>
            </a:r>
            <a:r>
              <a:rPr lang="en-US" dirty="0" smtClean="0">
                <a:latin typeface="Helvetica" pitchFamily="34" charset="0"/>
              </a:rPr>
              <a:t>window work areas on the desktop that house individual applications and support users working in more than one application at a time. </a:t>
            </a:r>
          </a:p>
          <a:p>
            <a:pPr eaLnBrk="1" hangingPunct="1">
              <a:buFontTx/>
              <a:buChar char="•"/>
            </a:pPr>
            <a:r>
              <a:rPr lang="en-US" dirty="0" smtClean="0">
                <a:latin typeface="Helvetica" pitchFamily="34" charset="0"/>
              </a:rPr>
              <a:t>Macs feature a Dock for the most commonly used programs and a Dashboard with widgets for quick access to up-to-the-minute information such as stock prices.</a:t>
            </a:r>
          </a:p>
          <a:p>
            <a:pPr eaLnBrk="1" hangingPunct="1">
              <a:buFontTx/>
              <a:buChar char="•"/>
            </a:pPr>
            <a:r>
              <a:rPr lang="en-US" dirty="0" smtClean="0">
                <a:latin typeface="Helvetica" pitchFamily="34" charset="0"/>
              </a:rPr>
              <a:t>The latest versions of Windows have followed</a:t>
            </a:r>
            <a:r>
              <a:rPr lang="en-US" baseline="0" dirty="0" smtClean="0">
                <a:latin typeface="Helvetica" pitchFamily="34" charset="0"/>
              </a:rPr>
              <a:t> suit with a revised taskbar that has Dock-like capabilities and Gadgets that are similar to Mac widgets.</a:t>
            </a:r>
          </a:p>
          <a:p>
            <a:pPr eaLnBrk="1" hangingPunct="1">
              <a:buFontTx/>
              <a:buChar char="•"/>
            </a:pPr>
            <a:r>
              <a:rPr lang="en-US" baseline="0" dirty="0" smtClean="0">
                <a:latin typeface="Helvetica" pitchFamily="34" charset="0"/>
              </a:rPr>
              <a:t>Despite their similarities, there are still differences that cause users to prefer one product over the other.</a:t>
            </a:r>
            <a:endParaRPr lang="en-US" dirty="0" smtClean="0">
              <a:latin typeface="Helvetica"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a:noFill/>
        </p:spPr>
        <p:txBody>
          <a:bodyPr/>
          <a:lstStyle/>
          <a:p>
            <a:fld id="{86FA8E89-231B-480E-85E1-1D010FC8FE04}" type="slidenum">
              <a:rPr lang="en-US" smtClean="0"/>
              <a:pPr/>
              <a:t>17</a:t>
            </a:fld>
            <a:endParaRPr lang="en-US" smtClean="0"/>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p:spPr>
        <p:txBody>
          <a:bodyPr/>
          <a:lstStyle/>
          <a:p>
            <a:pPr eaLnBrk="1" hangingPunct="1">
              <a:buFontTx/>
              <a:buChar char="•"/>
            </a:pPr>
            <a:r>
              <a:rPr lang="en-US" dirty="0" smtClean="0"/>
              <a:t>In 1991, a Finnish graduate student named </a:t>
            </a:r>
            <a:r>
              <a:rPr lang="en-US" dirty="0" err="1" smtClean="0"/>
              <a:t>Linus</a:t>
            </a:r>
            <a:r>
              <a:rPr lang="en-US" dirty="0" smtClean="0"/>
              <a:t> </a:t>
            </a:r>
            <a:r>
              <a:rPr lang="en-US" dirty="0" err="1" smtClean="0"/>
              <a:t>Torvalds</a:t>
            </a:r>
            <a:r>
              <a:rPr lang="en-US" dirty="0" smtClean="0"/>
              <a:t> decided he would create a UNIX-like operating system that could run on an Intel processor. His product, called </a:t>
            </a:r>
            <a:r>
              <a:rPr lang="en-US" i="1" dirty="0" smtClean="0"/>
              <a:t>Linux</a:t>
            </a:r>
            <a:r>
              <a:rPr lang="en-US" dirty="0" smtClean="0"/>
              <a:t>, was offered for free to developers around the world and has been upgraded and improved continually since then. </a:t>
            </a:r>
          </a:p>
          <a:p>
            <a:pPr eaLnBrk="1" hangingPunct="1">
              <a:buFontTx/>
              <a:buChar char="•"/>
            </a:pPr>
            <a:r>
              <a:rPr lang="en-US" dirty="0" smtClean="0"/>
              <a:t>Linux is open source software, meaning that anyone can obtain the code for free and alter it. The agreement is that improvements and methods must also be shared. </a:t>
            </a:r>
          </a:p>
          <a:p>
            <a:pPr eaLnBrk="1" hangingPunct="1">
              <a:buFontTx/>
              <a:buChar char="•"/>
            </a:pPr>
            <a:r>
              <a:rPr lang="en-US" dirty="0" smtClean="0">
                <a:latin typeface="Helvetica" pitchFamily="34" charset="0"/>
              </a:rPr>
              <a:t>Today, Linux is gaining a reputation as a stable operating system that is not subject to crashes and failures. </a:t>
            </a:r>
          </a:p>
          <a:p>
            <a:pPr eaLnBrk="1" hangingPunct="1">
              <a:buFontTx/>
              <a:buChar char="•"/>
            </a:pPr>
            <a:r>
              <a:rPr lang="en-US" dirty="0" smtClean="0">
                <a:latin typeface="Helvetica" pitchFamily="34" charset="0"/>
              </a:rPr>
              <a:t>You can download the open source versions of Linux for free from the Internet. Versions have been designed for use on PCs, </a:t>
            </a:r>
            <a:r>
              <a:rPr lang="en-US" dirty="0" err="1" smtClean="0">
                <a:latin typeface="Helvetica" pitchFamily="34" charset="0"/>
              </a:rPr>
              <a:t>netbooks</a:t>
            </a:r>
            <a:r>
              <a:rPr lang="en-US" dirty="0" smtClean="0">
                <a:latin typeface="Helvetica" pitchFamily="34" charset="0"/>
              </a:rPr>
              <a:t>, iPods,</a:t>
            </a:r>
            <a:r>
              <a:rPr lang="en-US" baseline="0" dirty="0" smtClean="0">
                <a:latin typeface="Helvetica" pitchFamily="34" charset="0"/>
              </a:rPr>
              <a:t> and gaming systems. </a:t>
            </a:r>
            <a:r>
              <a:rPr lang="en-US" dirty="0" smtClean="0">
                <a:latin typeface="Helvetica" pitchFamily="34" charset="0"/>
              </a:rPr>
              <a:t>However, there are several versions of Linux that are more proprietary in nature. These versions come with support and other products not generally associated with open source Linux. Red Hat has been packaging and selling versions of Linux since 1994 and is probably the most well-known Linux distributor. </a:t>
            </a:r>
          </a:p>
          <a:p>
            <a:pPr eaLnBrk="1" hangingPunct="1">
              <a:buFontTx/>
              <a:buChar char="•"/>
            </a:pPr>
            <a:r>
              <a:rPr lang="en-US" dirty="0" smtClean="0">
                <a:latin typeface="Helvetica" pitchFamily="34" charset="0"/>
              </a:rPr>
              <a:t>Linux does not have a single default graphical</a:t>
            </a:r>
            <a:r>
              <a:rPr lang="en-US" baseline="0" dirty="0" smtClean="0">
                <a:latin typeface="Helvetica" pitchFamily="34" charset="0"/>
              </a:rPr>
              <a:t> user interface. One free interface allows you to select a Windows or Mac desktop appearance.</a:t>
            </a:r>
            <a:endParaRPr lang="en-US" dirty="0" smtClean="0">
              <a:latin typeface="Helvetica"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a:spLocks noGrp="1" noChangeArrowheads="1"/>
          </p:cNvSpPr>
          <p:nvPr>
            <p:ph type="sldNum" sz="quarter" idx="5"/>
          </p:nvPr>
        </p:nvSpPr>
        <p:spPr>
          <a:noFill/>
        </p:spPr>
        <p:txBody>
          <a:bodyPr/>
          <a:lstStyle/>
          <a:p>
            <a:fld id="{5D732677-7D95-4702-BF86-47DC750301F3}" type="slidenum">
              <a:rPr lang="en-US" smtClean="0"/>
              <a:pPr/>
              <a:t>18</a:t>
            </a:fld>
            <a:endParaRPr lang="en-US" smtClean="0"/>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p:spPr>
        <p:txBody>
          <a:bodyPr/>
          <a:lstStyle/>
          <a:p>
            <a:pPr marL="228600" indent="-228600" eaLnBrk="1" hangingPunct="1">
              <a:buFont typeface="Arial" pitchFamily="34" charset="0"/>
              <a:buChar char="•"/>
            </a:pPr>
            <a:r>
              <a:rPr lang="en-US" dirty="0" smtClean="0"/>
              <a:t>The operating system provides a way for the user to interact with the computer, manages the processor (CPU), manages the memory and storage, manages the computer system’s hardware and peripheral devices, and provides a </a:t>
            </a:r>
            <a:r>
              <a:rPr lang="en-US" u="none" dirty="0" smtClean="0"/>
              <a:t>consistent means for software applications to work with the CPU</a:t>
            </a:r>
            <a:r>
              <a:rPr lang="en-US" dirty="0" smtClean="0"/>
              <a: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a:spLocks noGrp="1" noChangeArrowheads="1"/>
          </p:cNvSpPr>
          <p:nvPr>
            <p:ph type="sldNum" sz="quarter" idx="5"/>
          </p:nvPr>
        </p:nvSpPr>
        <p:spPr>
          <a:noFill/>
        </p:spPr>
        <p:txBody>
          <a:bodyPr/>
          <a:lstStyle/>
          <a:p>
            <a:fld id="{4B6A998D-45F7-4F21-A879-6ABCC3B36F82}" type="slidenum">
              <a:rPr lang="en-US" smtClean="0"/>
              <a:pPr/>
              <a:t>19</a:t>
            </a:fld>
            <a:endParaRPr lang="en-US" smtClean="0"/>
          </a:p>
        </p:txBody>
      </p:sp>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p:spPr>
        <p:txBody>
          <a:bodyPr/>
          <a:lstStyle/>
          <a:p>
            <a:pPr eaLnBrk="1" hangingPunct="1">
              <a:buFontTx/>
              <a:buChar char="•"/>
            </a:pPr>
            <a:r>
              <a:rPr lang="en-US" dirty="0" smtClean="0">
                <a:latin typeface="Helvetica" pitchFamily="34" charset="0"/>
              </a:rPr>
              <a:t>The OS provides a </a:t>
            </a:r>
            <a:r>
              <a:rPr lang="en-US" i="0" dirty="0" smtClean="0">
                <a:latin typeface="Helvetica" pitchFamily="34" charset="0"/>
              </a:rPr>
              <a:t>user interface</a:t>
            </a:r>
            <a:r>
              <a:rPr lang="en-US" dirty="0" smtClean="0">
                <a:latin typeface="Helvetica" pitchFamily="34" charset="0"/>
              </a:rPr>
              <a:t> that enables you to interact with the computer. </a:t>
            </a:r>
          </a:p>
          <a:p>
            <a:pPr eaLnBrk="1" hangingPunct="1">
              <a:buFontTx/>
              <a:buChar char="•"/>
            </a:pPr>
            <a:r>
              <a:rPr lang="en-US" dirty="0" smtClean="0"/>
              <a:t>In early PCs, interaction with the OS was through a </a:t>
            </a:r>
            <a:r>
              <a:rPr lang="en-US" i="0" dirty="0" smtClean="0"/>
              <a:t>command-driven interface</a:t>
            </a:r>
            <a:r>
              <a:rPr lang="en-US" dirty="0" smtClean="0"/>
              <a:t>, meaning that the user had to type very specific commands to get the computer to load a program. </a:t>
            </a:r>
            <a:r>
              <a:rPr lang="en-US" dirty="0" smtClean="0">
                <a:latin typeface="Helvetica" pitchFamily="34" charset="0"/>
              </a:rPr>
              <a:t>The commands were not always easy to understand; therefore the interface proved to be too complicated for the average user.</a:t>
            </a:r>
          </a:p>
          <a:p>
            <a:pPr eaLnBrk="1" hangingPunct="1">
              <a:buFontTx/>
              <a:buChar char="•"/>
            </a:pPr>
            <a:r>
              <a:rPr lang="en-US" dirty="0" smtClean="0">
                <a:latin typeface="Helvetica" pitchFamily="34" charset="0"/>
              </a:rPr>
              <a:t>The command-driven interface was later improved by incorporating a </a:t>
            </a:r>
            <a:r>
              <a:rPr lang="en-US" i="0" dirty="0" smtClean="0">
                <a:latin typeface="Helvetica" pitchFamily="34" charset="0"/>
              </a:rPr>
              <a:t>menu-driven interface</a:t>
            </a:r>
            <a:r>
              <a:rPr lang="en-US" dirty="0" smtClean="0">
                <a:latin typeface="Helvetica" pitchFamily="34" charset="0"/>
              </a:rPr>
              <a:t> in which the user chooses a command from menus displayed on the screen. Menu-driven interfaces eliminated the need to know every command because you could select most of the commonly used commands from a menu. However, they were still not easy enough for most people to use.</a:t>
            </a:r>
          </a:p>
          <a:p>
            <a:pPr eaLnBrk="1" hangingPunct="1">
              <a:buFontTx/>
              <a:buChar char="•"/>
            </a:pPr>
            <a:r>
              <a:rPr lang="en-US" dirty="0" smtClean="0">
                <a:latin typeface="Helvetica" pitchFamily="34" charset="0"/>
              </a:rPr>
              <a:t>Most operating systems today use a </a:t>
            </a:r>
            <a:r>
              <a:rPr lang="en-US" i="0" dirty="0" smtClean="0">
                <a:latin typeface="Helvetica" pitchFamily="34" charset="0"/>
              </a:rPr>
              <a:t>graphical user interface (GUI)</a:t>
            </a:r>
            <a:r>
              <a:rPr lang="en-US" dirty="0" smtClean="0">
                <a:latin typeface="Helvetica" pitchFamily="34" charset="0"/>
              </a:rPr>
              <a:t>. Unlike the command- and menu-driven interfaces used earlier, GUIs display graphics and use the point-and-click technology of the mouse and cursor, making operating systems much more user friendly.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p:spPr>
        <p:txBody>
          <a:bodyPr/>
          <a:lstStyle/>
          <a:p>
            <a:fld id="{5DA7E684-0FDC-40A4-817B-FD5FC86F293A}" type="slidenum">
              <a:rPr lang="en-US" smtClean="0"/>
              <a:pPr/>
              <a:t>2</a:t>
            </a:fld>
            <a:endParaRPr lang="en-US" smtClean="0"/>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p:spPr>
        <p:txBody>
          <a:bodyPr/>
          <a:lstStyle/>
          <a:p>
            <a:pPr eaLnBrk="1" hangingPunct="1">
              <a:buFontTx/>
              <a:buNone/>
            </a:pPr>
            <a:r>
              <a:rPr lang="en-US" dirty="0" smtClean="0">
                <a:latin typeface="Times New Roman" pitchFamily="18" charset="0"/>
              </a:rPr>
              <a:t>This chapter discusses system software and how vital it is to your computer. We examine the operating system (OS), by looking at the different operating systems on the market as well as the tasks the OS manages. We’ll also discuss how you can use the OS to keep your files and folders organized so that you can use your computer more efficiently. Finally, we’ll look at the many utility programs included as system software on your computer.</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p:cNvSpPr>
            <a:spLocks noGrp="1" noChangeArrowheads="1"/>
          </p:cNvSpPr>
          <p:nvPr>
            <p:ph type="sldNum" sz="quarter" idx="5"/>
          </p:nvPr>
        </p:nvSpPr>
        <p:spPr>
          <a:noFill/>
        </p:spPr>
        <p:txBody>
          <a:bodyPr/>
          <a:lstStyle/>
          <a:p>
            <a:fld id="{654072D2-C042-474B-883F-32164FCD4BB7}" type="slidenum">
              <a:rPr lang="en-US" smtClean="0"/>
              <a:pPr/>
              <a:t>20</a:t>
            </a:fld>
            <a:endParaRPr lang="en-US" smtClean="0"/>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p:spPr>
        <p:txBody>
          <a:bodyPr/>
          <a:lstStyle/>
          <a:p>
            <a:pPr eaLnBrk="1" hangingPunct="1">
              <a:buFontTx/>
              <a:buChar char="•"/>
            </a:pPr>
            <a:r>
              <a:rPr lang="en-US" dirty="0" smtClean="0">
                <a:latin typeface="Helvetica" pitchFamily="34" charset="0"/>
              </a:rPr>
              <a:t>Although the CPU is the brains of the computer, it needs the OS to arrange for the execution of all its activities in a systematic way.</a:t>
            </a:r>
          </a:p>
          <a:p>
            <a:pPr eaLnBrk="1" hangingPunct="1">
              <a:buFontTx/>
              <a:buChar char="•"/>
            </a:pPr>
            <a:r>
              <a:rPr lang="en-US" dirty="0" smtClean="0">
                <a:latin typeface="Helvetica" pitchFamily="34" charset="0"/>
              </a:rPr>
              <a:t>To do so, the OS assigns a slice of its time to each activity requiring the CPU’s attention. The OS then switches between processes thousands of times a second so it appears that everything is happening seamlessly. </a:t>
            </a:r>
          </a:p>
          <a:p>
            <a:pPr eaLnBrk="1" hangingPunct="1">
              <a:buFontTx/>
              <a:buChar char="•"/>
            </a:pPr>
            <a:r>
              <a:rPr lang="en-US" dirty="0" smtClean="0">
                <a:latin typeface="Helvetica" pitchFamily="34" charset="0"/>
              </a:rPr>
              <a:t>When the OS allows you to perform more than one task at a time, it is said to be </a:t>
            </a:r>
            <a:r>
              <a:rPr lang="en-US" i="0" dirty="0" smtClean="0">
                <a:latin typeface="Helvetica" pitchFamily="34" charset="0"/>
              </a:rPr>
              <a:t>multitasking</a:t>
            </a:r>
            <a:r>
              <a:rPr lang="en-US" dirty="0" smtClean="0">
                <a:latin typeface="Helvetica" pitchFamily="34" charset="0"/>
              </a:rPr>
              <a:t>.</a:t>
            </a:r>
          </a:p>
          <a:p>
            <a:pPr eaLnBrk="1" hangingPunct="1">
              <a:buFontTx/>
              <a:buChar char="•"/>
            </a:pPr>
            <a:r>
              <a:rPr lang="en-US" altLang="ja-JP" dirty="0" smtClean="0">
                <a:cs typeface="ＭＳ Ｐゴシック"/>
              </a:rPr>
              <a:t>The OS processes a task assigned a higher priority before processing a task that has been assigned a lower priority. This is called </a:t>
            </a:r>
            <a:r>
              <a:rPr lang="en-US" altLang="ja-JP" i="0" dirty="0" smtClean="0">
                <a:cs typeface="ＭＳ Ｐゴシック"/>
              </a:rPr>
              <a:t>preemptive multitasking</a:t>
            </a:r>
            <a:r>
              <a:rPr lang="en-US" altLang="ja-JP" dirty="0" smtClean="0">
                <a:cs typeface="ＭＳ Ｐゴシック"/>
              </a:rPr>
              <a:t>. </a:t>
            </a:r>
            <a:endParaRPr lang="en-US" dirty="0" smtClean="0">
              <a:latin typeface="Helvetica" pitchFamily="34" charset="0"/>
            </a:endParaRPr>
          </a:p>
          <a:p>
            <a:pPr eaLnBrk="1" hangingPunct="1">
              <a:buFontTx/>
              <a:buChar char="•"/>
            </a:pPr>
            <a:r>
              <a:rPr lang="en-US" dirty="0" smtClean="0">
                <a:latin typeface="Helvetica" pitchFamily="34" charset="0"/>
              </a:rPr>
              <a:t>For example, assume you’re typing and you want to print a file. When you tell your computer to print the file, the printer generates a signal called an </a:t>
            </a:r>
            <a:r>
              <a:rPr lang="en-US" i="0" dirty="0" smtClean="0">
                <a:latin typeface="Helvetica" pitchFamily="34" charset="0"/>
              </a:rPr>
              <a:t>interrupt</a:t>
            </a:r>
            <a:r>
              <a:rPr lang="en-US" dirty="0" smtClean="0">
                <a:latin typeface="Helvetica" pitchFamily="34" charset="0"/>
              </a:rPr>
              <a:t> that tells the OS it is in need of attention. </a:t>
            </a:r>
          </a:p>
          <a:p>
            <a:pPr eaLnBrk="1" hangingPunct="1">
              <a:buFontTx/>
              <a:buChar char="•"/>
            </a:pPr>
            <a:r>
              <a:rPr lang="en-US" dirty="0" smtClean="0">
                <a:latin typeface="Helvetica" pitchFamily="34" charset="0"/>
              </a:rPr>
              <a:t>Every device has its own type of interrupt, which is associated with an </a:t>
            </a:r>
            <a:r>
              <a:rPr lang="en-US" i="0" dirty="0" smtClean="0">
                <a:latin typeface="Helvetica" pitchFamily="34" charset="0"/>
              </a:rPr>
              <a:t>interrupt handler</a:t>
            </a:r>
            <a:r>
              <a:rPr lang="en-US" dirty="0" smtClean="0">
                <a:latin typeface="Helvetica" pitchFamily="34" charset="0"/>
              </a:rPr>
              <a:t>, a special numerical code that prioritizes the requests. These requests are placed in the </a:t>
            </a:r>
            <a:r>
              <a:rPr lang="en-US" i="0" dirty="0" smtClean="0">
                <a:latin typeface="Helvetica" pitchFamily="34" charset="0"/>
              </a:rPr>
              <a:t>interrupt table</a:t>
            </a:r>
            <a:r>
              <a:rPr lang="en-US" b="1" dirty="0" smtClean="0">
                <a:latin typeface="Helvetica" pitchFamily="34" charset="0"/>
              </a:rPr>
              <a:t> </a:t>
            </a:r>
            <a:r>
              <a:rPr lang="en-US" dirty="0" smtClean="0">
                <a:latin typeface="Helvetica" pitchFamily="34" charset="0"/>
              </a:rPr>
              <a:t>in RAM.</a:t>
            </a:r>
          </a:p>
          <a:p>
            <a:pPr eaLnBrk="1" hangingPunct="1">
              <a:buFontTx/>
              <a:buChar char="•"/>
            </a:pPr>
            <a:r>
              <a:rPr lang="en-US" dirty="0" smtClean="0">
                <a:latin typeface="Helvetica" pitchFamily="34" charset="0"/>
              </a:rPr>
              <a:t>In our example, the OS pauses the CPU from its typing activity when it receives the interrupt from the printer and puts a “memo” in a special location in RAM called a </a:t>
            </a:r>
            <a:r>
              <a:rPr lang="en-US" i="0" dirty="0" smtClean="0">
                <a:latin typeface="Helvetica" pitchFamily="34" charset="0"/>
              </a:rPr>
              <a:t>stack</a:t>
            </a:r>
            <a:r>
              <a:rPr lang="en-US" i="1" dirty="0" smtClean="0">
                <a:latin typeface="Helvetica" pitchFamily="34" charset="0"/>
              </a:rPr>
              <a:t>.</a:t>
            </a:r>
            <a:r>
              <a:rPr lang="en-US" dirty="0" smtClean="0">
                <a:latin typeface="Helvetica" pitchFamily="34" charset="0"/>
              </a:rPr>
              <a:t> The memo is a reminder of where the CPU was before it left off so that it can work on the printer request. </a:t>
            </a:r>
          </a:p>
          <a:p>
            <a:pPr eaLnBrk="1" hangingPunct="1">
              <a:buFontTx/>
              <a:buChar char="•"/>
            </a:pPr>
            <a:r>
              <a:rPr lang="en-US" dirty="0" smtClean="0">
                <a:latin typeface="Helvetica" pitchFamily="34" charset="0"/>
              </a:rPr>
              <a:t>The CPU then retrieves the printer request from the interrupt table and begins to process it. Upon completion of the printer request, the CPU goes back to the stack, retrieves the memo it placed about the typing activity, and returns to that task until it is interrupted again.</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p:cNvSpPr>
            <a:spLocks noGrp="1" noChangeArrowheads="1"/>
          </p:cNvSpPr>
          <p:nvPr>
            <p:ph type="sldNum" sz="quarter" idx="5"/>
          </p:nvPr>
        </p:nvSpPr>
        <p:spPr>
          <a:noFill/>
        </p:spPr>
        <p:txBody>
          <a:bodyPr/>
          <a:lstStyle/>
          <a:p>
            <a:fld id="{654072D2-C042-474B-883F-32164FCD4BB7}" type="slidenum">
              <a:rPr lang="en-US" smtClean="0"/>
              <a:pPr/>
              <a:t>21</a:t>
            </a:fld>
            <a:endParaRPr lang="en-US" smtClean="0"/>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p:spPr>
        <p:txBody>
          <a:bodyPr/>
          <a:lstStyle/>
          <a:p>
            <a:pPr eaLnBrk="1" hangingPunct="1">
              <a:buFontTx/>
              <a:buChar char="•"/>
            </a:pPr>
            <a:r>
              <a:rPr lang="en-US" dirty="0" smtClean="0">
                <a:latin typeface="Helvetica" pitchFamily="34" charset="0"/>
              </a:rPr>
              <a:t>Computers with more than 4GB</a:t>
            </a:r>
            <a:r>
              <a:rPr lang="en-US" baseline="0" dirty="0" smtClean="0">
                <a:latin typeface="Helvetica" pitchFamily="34" charset="0"/>
              </a:rPr>
              <a:t> of RAM feature 64-bit versions of Windows.</a:t>
            </a:r>
          </a:p>
          <a:p>
            <a:pPr eaLnBrk="1" hangingPunct="1">
              <a:buFontTx/>
              <a:buChar char="•"/>
            </a:pPr>
            <a:r>
              <a:rPr lang="en-US" baseline="0" dirty="0" smtClean="0">
                <a:latin typeface="Helvetica" pitchFamily="34" charset="0"/>
              </a:rPr>
              <a:t> </a:t>
            </a:r>
            <a:r>
              <a:rPr lang="en-US" dirty="0" smtClean="0">
                <a:latin typeface="Helvetica" pitchFamily="34" charset="0"/>
              </a:rPr>
              <a:t>Previous Windows versions used the traditional 32-bit operating system</a:t>
            </a:r>
            <a:r>
              <a:rPr lang="en-US" baseline="0" dirty="0" smtClean="0">
                <a:latin typeface="Helvetica" pitchFamily="34" charset="0"/>
              </a:rPr>
              <a:t> architecture.</a:t>
            </a:r>
          </a:p>
          <a:p>
            <a:pPr eaLnBrk="1" hangingPunct="1">
              <a:buFontTx/>
              <a:buChar char="•"/>
            </a:pPr>
            <a:r>
              <a:rPr lang="en-US" baseline="0" dirty="0" smtClean="0">
                <a:latin typeface="Helvetica" pitchFamily="34" charset="0"/>
              </a:rPr>
              <a:t>The newer 64-bit systems provide added responsiveness to users running several applications at the same time and switching between them frequently.</a:t>
            </a:r>
          </a:p>
          <a:p>
            <a:pPr eaLnBrk="1" hangingPunct="1">
              <a:buFontTx/>
              <a:buChar char="•"/>
            </a:pPr>
            <a:r>
              <a:rPr lang="en-US" baseline="0" dirty="0" smtClean="0">
                <a:latin typeface="Helvetica" pitchFamily="34" charset="0"/>
              </a:rPr>
              <a:t>If you purchase a 64-bit operating system, make sure your hardware and software are compatible.</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p:cNvSpPr>
            <a:spLocks noGrp="1" noChangeArrowheads="1"/>
          </p:cNvSpPr>
          <p:nvPr>
            <p:ph type="sldNum" sz="quarter" idx="5"/>
          </p:nvPr>
        </p:nvSpPr>
        <p:spPr>
          <a:noFill/>
        </p:spPr>
        <p:txBody>
          <a:bodyPr/>
          <a:lstStyle/>
          <a:p>
            <a:fld id="{EFFD786F-B274-4476-A1E8-9240F6E22CFB}" type="slidenum">
              <a:rPr lang="en-US" smtClean="0"/>
              <a:pPr/>
              <a:t>22</a:t>
            </a:fld>
            <a:endParaRPr lang="en-US" smtClean="0"/>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ln/>
        </p:spPr>
        <p:txBody>
          <a:bodyPr/>
          <a:lstStyle/>
          <a:p>
            <a:pPr eaLnBrk="1" hangingPunct="1">
              <a:buFontTx/>
              <a:buChar char="•"/>
            </a:pPr>
            <a:r>
              <a:rPr lang="en-US" dirty="0" smtClean="0">
                <a:latin typeface="Helvetica" pitchFamily="34" charset="0"/>
              </a:rPr>
              <a:t>RAM has limited capacity. When there isn’t enough room in RAM for the OS to store the required data and instructions, it borrows room from the hard drive.</a:t>
            </a:r>
          </a:p>
          <a:p>
            <a:pPr eaLnBrk="1" hangingPunct="1">
              <a:buFontTx/>
              <a:buChar char="•"/>
            </a:pPr>
            <a:r>
              <a:rPr lang="en-US" dirty="0" smtClean="0">
                <a:latin typeface="Helvetica" pitchFamily="34" charset="0"/>
              </a:rPr>
              <a:t>This process of optimizing RAM storage by borrowing hard drive space is called </a:t>
            </a:r>
            <a:r>
              <a:rPr lang="en-US" i="0" dirty="0" smtClean="0">
                <a:latin typeface="Helvetica" pitchFamily="34" charset="0"/>
              </a:rPr>
              <a:t>virtual memory</a:t>
            </a:r>
            <a:r>
              <a:rPr lang="en-US" i="1" dirty="0" smtClean="0">
                <a:latin typeface="Helvetica" pitchFamily="34" charset="0"/>
              </a:rPr>
              <a:t>.</a:t>
            </a:r>
            <a:r>
              <a:rPr lang="en-US" dirty="0" smtClean="0">
                <a:latin typeface="Helvetica" pitchFamily="34" charset="0"/>
              </a:rPr>
              <a:t> </a:t>
            </a:r>
          </a:p>
          <a:p>
            <a:pPr eaLnBrk="1" hangingPunct="1">
              <a:buFontTx/>
              <a:buChar char="•"/>
            </a:pPr>
            <a:r>
              <a:rPr lang="en-US" dirty="0" smtClean="0">
                <a:latin typeface="Helvetica" pitchFamily="34" charset="0"/>
              </a:rPr>
              <a:t>When more RAM space is needed, the OS swaps out from RAM the data or instructions that have not been recently used and moves them to a temporary storage area on the hard drive called the </a:t>
            </a:r>
            <a:r>
              <a:rPr lang="en-US" i="0" dirty="0" smtClean="0">
                <a:latin typeface="Helvetica" pitchFamily="34" charset="0"/>
              </a:rPr>
              <a:t>swap file</a:t>
            </a:r>
            <a:r>
              <a:rPr lang="en-US" i="1" dirty="0" smtClean="0">
                <a:latin typeface="Helvetica" pitchFamily="34" charset="0"/>
              </a:rPr>
              <a:t>.</a:t>
            </a:r>
            <a:r>
              <a:rPr lang="en-US" dirty="0" smtClean="0">
                <a:latin typeface="Helvetica" pitchFamily="34" charset="0"/>
              </a:rPr>
              <a:t> </a:t>
            </a:r>
          </a:p>
          <a:p>
            <a:pPr eaLnBrk="1" hangingPunct="1">
              <a:buFontTx/>
              <a:buChar char="•"/>
            </a:pPr>
            <a:r>
              <a:rPr lang="en-US" dirty="0" smtClean="0">
                <a:latin typeface="Helvetica" pitchFamily="34" charset="0"/>
              </a:rPr>
              <a:t>If the data and/or instructions in the swap file are needed later, the OS swaps them back into active RAM and replaces them in the hard drive’s swap file with less active data or instructions. This process of swapping is known as </a:t>
            </a:r>
            <a:r>
              <a:rPr lang="en-US" i="0" dirty="0" smtClean="0">
                <a:latin typeface="Helvetica" pitchFamily="34" charset="0"/>
              </a:rPr>
              <a:t>paging</a:t>
            </a:r>
            <a:r>
              <a:rPr lang="en-US" i="1" dirty="0" smtClean="0">
                <a:latin typeface="Helvetica" pitchFamily="34" charset="0"/>
              </a:rPr>
              <a:t>.</a:t>
            </a:r>
          </a:p>
          <a:p>
            <a:pPr eaLnBrk="1" hangingPunct="1">
              <a:buFontTx/>
              <a:buChar char="•"/>
            </a:pPr>
            <a:r>
              <a:rPr lang="en-US" dirty="0" smtClean="0">
                <a:latin typeface="Helvetica" pitchFamily="34" charset="0"/>
              </a:rPr>
              <a:t>Eventually your computer will become sluggish as it is forced to page more and more often. This condition of excessive paging is called </a:t>
            </a:r>
            <a:r>
              <a:rPr lang="en-US" i="0" dirty="0" smtClean="0">
                <a:latin typeface="Helvetica" pitchFamily="34" charset="0"/>
              </a:rPr>
              <a:t>thrashing</a:t>
            </a:r>
            <a:r>
              <a:rPr lang="en-US" i="1" dirty="0" smtClean="0">
                <a:latin typeface="Helvetica" pitchFamily="34" charset="0"/>
              </a:rPr>
              <a:t>.</a:t>
            </a:r>
          </a:p>
          <a:p>
            <a:pPr eaLnBrk="1" hangingPunct="1">
              <a:buFontTx/>
              <a:buChar char="•"/>
            </a:pPr>
            <a:r>
              <a:rPr lang="en-US" dirty="0" smtClean="0">
                <a:latin typeface="Helvetica" pitchFamily="34" charset="0"/>
              </a:rPr>
              <a:t>The solution to this problem is to increase the amount of RAM in your system so that it can avoid having to send data and instructions to virtual memory. </a:t>
            </a:r>
            <a:endParaRPr lang="en-US" dirty="0" smtClean="0"/>
          </a:p>
          <a:p>
            <a:pPr eaLnBrk="1" hangingPunct="1"/>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p:cNvSpPr>
            <a:spLocks noGrp="1" noChangeArrowheads="1"/>
          </p:cNvSpPr>
          <p:nvPr>
            <p:ph type="sldNum" sz="quarter" idx="5"/>
          </p:nvPr>
        </p:nvSpPr>
        <p:spPr>
          <a:noFill/>
        </p:spPr>
        <p:txBody>
          <a:bodyPr/>
          <a:lstStyle/>
          <a:p>
            <a:fld id="{4380EBA8-2C36-4ACB-A616-EC7D6DE0FDB6}" type="slidenum">
              <a:rPr lang="en-US" smtClean="0"/>
              <a:pPr/>
              <a:t>23</a:t>
            </a:fld>
            <a:endParaRPr lang="en-US" smtClean="0"/>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a:ln/>
        </p:spPr>
        <p:txBody>
          <a:bodyPr/>
          <a:lstStyle/>
          <a:p>
            <a:pPr eaLnBrk="1" hangingPunct="1">
              <a:buFontTx/>
              <a:buChar char="•"/>
            </a:pPr>
            <a:r>
              <a:rPr lang="en-US" dirty="0" smtClean="0">
                <a:latin typeface="Helvetica" pitchFamily="34" charset="0"/>
              </a:rPr>
              <a:t>Each device attached to your computer comes with a special program, called a </a:t>
            </a:r>
            <a:r>
              <a:rPr lang="en-US" i="0" dirty="0" smtClean="0">
                <a:latin typeface="Helvetica" pitchFamily="34" charset="0"/>
              </a:rPr>
              <a:t>device driver</a:t>
            </a:r>
            <a:r>
              <a:rPr lang="en-US" i="1" dirty="0" smtClean="0">
                <a:latin typeface="Helvetica" pitchFamily="34" charset="0"/>
              </a:rPr>
              <a:t>,</a:t>
            </a:r>
            <a:r>
              <a:rPr lang="en-US" b="1" dirty="0" smtClean="0">
                <a:latin typeface="Helvetica" pitchFamily="34" charset="0"/>
              </a:rPr>
              <a:t> </a:t>
            </a:r>
            <a:r>
              <a:rPr lang="en-US" dirty="0" smtClean="0">
                <a:latin typeface="Helvetica" pitchFamily="34" charset="0"/>
              </a:rPr>
              <a:t>that facilitates communication between the device and the OS.</a:t>
            </a:r>
            <a:r>
              <a:rPr lang="en-US" b="1" dirty="0" smtClean="0">
                <a:latin typeface="Helvetica" pitchFamily="34" charset="0"/>
              </a:rPr>
              <a:t> </a:t>
            </a:r>
          </a:p>
          <a:p>
            <a:pPr eaLnBrk="1" hangingPunct="1">
              <a:buFontTx/>
              <a:buChar char="•"/>
            </a:pPr>
            <a:r>
              <a:rPr lang="en-US" dirty="0" smtClean="0">
                <a:latin typeface="Helvetica" pitchFamily="34" charset="0"/>
              </a:rPr>
              <a:t>The device driver translates the specialized commands of the device to commands that the OS can understand, and vice versa. Thus, devices will not function without the proper device driver because the OS would not know how to communicate with them.</a:t>
            </a:r>
          </a:p>
          <a:p>
            <a:pPr eaLnBrk="1" hangingPunct="1">
              <a:buFontTx/>
              <a:buChar char="•"/>
            </a:pPr>
            <a:r>
              <a:rPr lang="en-US" dirty="0" smtClean="0">
                <a:latin typeface="Helvetica" pitchFamily="34" charset="0"/>
              </a:rPr>
              <a:t>Today, most devices come with the driver preinstalled in Windows. Devices that have drivers included in Windows are called </a:t>
            </a:r>
            <a:r>
              <a:rPr lang="en-US" i="0" dirty="0" smtClean="0">
                <a:latin typeface="Helvetica" pitchFamily="34" charset="0"/>
              </a:rPr>
              <a:t>Plug and Play (PnP)</a:t>
            </a:r>
            <a:r>
              <a:rPr lang="en-US" i="1" dirty="0" smtClean="0">
                <a:latin typeface="Helvetica" pitchFamily="34" charset="0"/>
              </a:rPr>
              <a:t>.</a:t>
            </a:r>
          </a:p>
          <a:p>
            <a:pPr eaLnBrk="1" hangingPunct="1">
              <a:buFontTx/>
              <a:buChar char="•"/>
            </a:pPr>
            <a:r>
              <a:rPr lang="en-US" dirty="0" smtClean="0">
                <a:latin typeface="Helvetica" pitchFamily="34" charset="0"/>
              </a:rPr>
              <a:t>Plug and Play</a:t>
            </a:r>
            <a:r>
              <a:rPr lang="en-US" b="1" dirty="0" smtClean="0">
                <a:latin typeface="Helvetica" pitchFamily="34" charset="0"/>
              </a:rPr>
              <a:t> </a:t>
            </a:r>
            <a:r>
              <a:rPr lang="en-US" dirty="0" smtClean="0">
                <a:latin typeface="Helvetica" pitchFamily="34" charset="0"/>
              </a:rPr>
              <a:t>is not a driver.</a:t>
            </a:r>
            <a:r>
              <a:rPr lang="en-US" baseline="0" dirty="0" smtClean="0">
                <a:latin typeface="Helvetica" pitchFamily="34" charset="0"/>
              </a:rPr>
              <a:t> </a:t>
            </a:r>
            <a:r>
              <a:rPr lang="en-US" dirty="0" smtClean="0">
                <a:latin typeface="Helvetica" pitchFamily="34" charset="0"/>
              </a:rPr>
              <a:t>Instead, it is a software and hardware standard designed to facilitate the installation of a new piece of hardware in computers by including in the OS the driver the device needs to run. </a:t>
            </a:r>
          </a:p>
          <a:p>
            <a:pPr eaLnBrk="1" hangingPunct="1">
              <a:buFontTx/>
              <a:buChar char="•"/>
            </a:pPr>
            <a:r>
              <a:rPr lang="en-US" dirty="0" smtClean="0">
                <a:latin typeface="Helvetica" pitchFamily="34" charset="0"/>
              </a:rPr>
              <a:t>Plug and Play enables users to plug their new device into a port on the system, turn on the system, and immediately use the device. The OS automatically recognizes the device and its driver.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p:cNvSpPr>
            <a:spLocks noGrp="1" noChangeArrowheads="1"/>
          </p:cNvSpPr>
          <p:nvPr>
            <p:ph type="sldNum" sz="quarter" idx="5"/>
          </p:nvPr>
        </p:nvSpPr>
        <p:spPr>
          <a:noFill/>
        </p:spPr>
        <p:txBody>
          <a:bodyPr/>
          <a:lstStyle/>
          <a:p>
            <a:fld id="{F35B144F-5A37-496C-A9E5-771603DC7949}" type="slidenum">
              <a:rPr lang="en-US" smtClean="0"/>
              <a:pPr/>
              <a:t>24</a:t>
            </a:fld>
            <a:endParaRPr lang="en-US" smtClean="0"/>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noFill/>
          <a:ln/>
        </p:spPr>
        <p:txBody>
          <a:bodyPr/>
          <a:lstStyle/>
          <a:p>
            <a:pPr eaLnBrk="1" hangingPunct="1">
              <a:buFontTx/>
              <a:buChar char="•"/>
            </a:pPr>
            <a:r>
              <a:rPr lang="en-US" dirty="0" smtClean="0">
                <a:latin typeface="Helvetica" pitchFamily="34" charset="0"/>
              </a:rPr>
              <a:t>For software programs to work with a CPU, they must contain code that the CPU recognizes. Rather than having the same blocks of code for similar procedures in each software application, the OS includes the blocks of code that software applications need. </a:t>
            </a:r>
          </a:p>
          <a:p>
            <a:pPr eaLnBrk="1" hangingPunct="1">
              <a:buFontTx/>
              <a:buChar char="•"/>
            </a:pPr>
            <a:r>
              <a:rPr lang="en-US" dirty="0" smtClean="0">
                <a:latin typeface="Helvetica" pitchFamily="34" charset="0"/>
              </a:rPr>
              <a:t>These blocks of code are called </a:t>
            </a:r>
            <a:r>
              <a:rPr lang="en-US" i="0" dirty="0" smtClean="0">
                <a:latin typeface="Helvetica" pitchFamily="34" charset="0"/>
              </a:rPr>
              <a:t>application programming interfaces (APIs)</a:t>
            </a:r>
            <a:r>
              <a:rPr lang="en-US" i="1" dirty="0" smtClean="0">
                <a:latin typeface="Helvetica" pitchFamily="34" charset="0"/>
              </a:rPr>
              <a:t>.</a:t>
            </a:r>
            <a:r>
              <a:rPr lang="en-US" dirty="0" smtClean="0">
                <a:latin typeface="Helvetica" pitchFamily="34" charset="0"/>
              </a:rPr>
              <a:t> </a:t>
            </a:r>
          </a:p>
          <a:p>
            <a:pPr eaLnBrk="1" hangingPunct="1">
              <a:buFontTx/>
              <a:buChar char="•"/>
            </a:pPr>
            <a:r>
              <a:rPr lang="en-US" dirty="0" smtClean="0">
                <a:latin typeface="Helvetica" pitchFamily="34" charset="0"/>
              </a:rPr>
              <a:t>To create programs that can communicate with the operating system, software programmers need only </a:t>
            </a:r>
            <a:r>
              <a:rPr lang="en-US" i="0" dirty="0" smtClean="0">
                <a:latin typeface="Helvetica" pitchFamily="34" charset="0"/>
              </a:rPr>
              <a:t>refer</a:t>
            </a:r>
            <a:r>
              <a:rPr lang="en-US" dirty="0" smtClean="0">
                <a:latin typeface="Helvetica" pitchFamily="34" charset="0"/>
              </a:rPr>
              <a:t> to the API code blocks in their individual application programs rather than including the entire code in the application itself. Not only do APIs avoid redundancies in software code, but they also make it easier for software developers to respond to changes in the OS.</a:t>
            </a:r>
          </a:p>
          <a:p>
            <a:pPr eaLnBrk="1" hangingPunct="1">
              <a:buFontTx/>
              <a:buChar char="•"/>
            </a:pPr>
            <a:r>
              <a:rPr lang="en-US" dirty="0" smtClean="0">
                <a:latin typeface="Helvetica" pitchFamily="34" charset="0"/>
              </a:rPr>
              <a:t>Microsoft DirectX, for example, is a group of multimedia APIs built into the Windows operating system that improves graphics and sounds when you’re playing games or watching video on your PC.</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7"/>
          <p:cNvSpPr>
            <a:spLocks noGrp="1" noChangeArrowheads="1"/>
          </p:cNvSpPr>
          <p:nvPr>
            <p:ph type="sldNum" sz="quarter" idx="5"/>
          </p:nvPr>
        </p:nvSpPr>
        <p:spPr>
          <a:noFill/>
        </p:spPr>
        <p:txBody>
          <a:bodyPr/>
          <a:lstStyle/>
          <a:p>
            <a:fld id="{01C3B9EC-1A57-45E3-AF9C-17CABA70E925}" type="slidenum">
              <a:rPr lang="en-US" smtClean="0"/>
              <a:pPr/>
              <a:t>25</a:t>
            </a:fld>
            <a:endParaRPr lang="en-US" smtClean="0"/>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p:spPr>
        <p:txBody>
          <a:bodyPr/>
          <a:lstStyle/>
          <a:p>
            <a:pPr eaLnBrk="1" hangingPunct="1">
              <a:buFont typeface="Arial" pitchFamily="34" charset="0"/>
              <a:buChar char="•"/>
            </a:pPr>
            <a:r>
              <a:rPr lang="en-US" dirty="0" smtClean="0"/>
              <a:t>For a computer to go from a dead stop to ready</a:t>
            </a:r>
            <a:r>
              <a:rPr lang="en-US" baseline="0" dirty="0" smtClean="0"/>
              <a:t> </a:t>
            </a:r>
            <a:r>
              <a:rPr lang="en-US" dirty="0" smtClean="0"/>
              <a:t>for use, a start-up process is required. This is often referred to as </a:t>
            </a:r>
            <a:r>
              <a:rPr lang="en-US" i="0" dirty="0" smtClean="0"/>
              <a:t>booting up</a:t>
            </a:r>
            <a:r>
              <a:rPr lang="en-US" dirty="0" smtClean="0"/>
              <a:t> the computer, or the </a:t>
            </a:r>
            <a:r>
              <a:rPr lang="en-US" i="0" dirty="0" smtClean="0"/>
              <a:t>boot process</a:t>
            </a:r>
            <a:r>
              <a:rPr lang="en-US" dirty="0" smtClean="0"/>
              <a:t>. The boot process consists of four basic </a:t>
            </a:r>
            <a:r>
              <a:rPr lang="en-US" sz="2400" dirty="0" smtClean="0">
                <a:latin typeface="Verdana" pitchFamily="34" charset="0"/>
              </a:rPr>
              <a:t>steps</a:t>
            </a:r>
            <a:r>
              <a:rPr lang="en-US" dirty="0" smtClean="0"/>
              <a:t>:</a:t>
            </a:r>
          </a:p>
          <a:p>
            <a:pPr eaLnBrk="1" hangingPunct="1">
              <a:spcBef>
                <a:spcPts val="600"/>
              </a:spcBef>
              <a:spcAft>
                <a:spcPts val="200"/>
              </a:spcAft>
            </a:pPr>
            <a:r>
              <a:rPr lang="en-US" dirty="0" smtClean="0"/>
              <a:t>  1. The basic input/output system (BIOS) is activated by powering on the CPU.</a:t>
            </a:r>
          </a:p>
          <a:p>
            <a:pPr eaLnBrk="1" hangingPunct="1">
              <a:spcBef>
                <a:spcPts val="200"/>
              </a:spcBef>
              <a:spcAft>
                <a:spcPts val="200"/>
              </a:spcAft>
            </a:pPr>
            <a:r>
              <a:rPr lang="en-US" dirty="0" smtClean="0"/>
              <a:t>  2. The BIOS checks that all attached devices are in place (called a power-on self-test, or POST).</a:t>
            </a:r>
          </a:p>
          <a:p>
            <a:pPr eaLnBrk="1" hangingPunct="1">
              <a:spcBef>
                <a:spcPts val="200"/>
              </a:spcBef>
              <a:spcAft>
                <a:spcPts val="200"/>
              </a:spcAft>
            </a:pPr>
            <a:r>
              <a:rPr lang="en-US" dirty="0" smtClean="0"/>
              <a:t>  3. The operating system is loaded into RAM.</a:t>
            </a:r>
          </a:p>
          <a:p>
            <a:pPr eaLnBrk="1" hangingPunct="1">
              <a:spcBef>
                <a:spcPts val="200"/>
              </a:spcBef>
              <a:spcAft>
                <a:spcPts val="600"/>
              </a:spcAft>
            </a:pPr>
            <a:r>
              <a:rPr lang="en-US" dirty="0" smtClean="0"/>
              <a:t>  4. Configuration and customization settings are checked.</a:t>
            </a:r>
          </a:p>
          <a:p>
            <a:pPr eaLnBrk="1" hangingPunct="1">
              <a:buFont typeface="Arial" pitchFamily="34" charset="0"/>
              <a:buChar char="•"/>
            </a:pPr>
            <a:r>
              <a:rPr lang="en-US" dirty="0" smtClean="0">
                <a:latin typeface="Helvetica" pitchFamily="34" charset="0"/>
              </a:rPr>
              <a:t>Once the boot process has completed these steps, the computer is ready to accept commands and data.</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a:spLocks noGrp="1" noChangeArrowheads="1"/>
          </p:cNvSpPr>
          <p:nvPr>
            <p:ph type="sldNum" sz="quarter" idx="5"/>
          </p:nvPr>
        </p:nvSpPr>
        <p:spPr>
          <a:noFill/>
        </p:spPr>
        <p:txBody>
          <a:bodyPr/>
          <a:lstStyle/>
          <a:p>
            <a:fld id="{9DC06D25-96EA-4E28-A3C3-9F0D35153820}" type="slidenum">
              <a:rPr lang="en-US" smtClean="0"/>
              <a:pPr/>
              <a:t>26</a:t>
            </a:fld>
            <a:endParaRPr lang="en-US" smtClean="0"/>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pPr eaLnBrk="1" hangingPunct="1">
              <a:buFontTx/>
              <a:buChar char="•"/>
            </a:pPr>
            <a:r>
              <a:rPr lang="en-US" dirty="0" smtClean="0"/>
              <a:t>Errors during the boot process are often very simple to correct. It is helpful to be aware of the most common problems. </a:t>
            </a:r>
          </a:p>
          <a:p>
            <a:pPr eaLnBrk="1" hangingPunct="1">
              <a:buFontTx/>
              <a:buChar char="•"/>
            </a:pPr>
            <a:r>
              <a:rPr lang="en-US" dirty="0" smtClean="0">
                <a:latin typeface="Helvetica" pitchFamily="34" charset="0"/>
              </a:rPr>
              <a:t>Sometimes Windows does not boot properly and you end up with a screen with the words </a:t>
            </a:r>
            <a:r>
              <a:rPr lang="en-US" i="0" dirty="0" smtClean="0">
                <a:latin typeface="Helvetica" pitchFamily="34" charset="0"/>
              </a:rPr>
              <a:t>Safe Mode</a:t>
            </a:r>
            <a:r>
              <a:rPr lang="en-US" dirty="0" smtClean="0">
                <a:latin typeface="Helvetica" pitchFamily="34" charset="0"/>
              </a:rPr>
              <a:t> in the corners. Safe mode</a:t>
            </a:r>
            <a:r>
              <a:rPr lang="en-US" b="1" dirty="0" smtClean="0">
                <a:latin typeface="Helvetica" pitchFamily="34" charset="0"/>
              </a:rPr>
              <a:t> </a:t>
            </a:r>
            <a:r>
              <a:rPr lang="en-US" dirty="0" smtClean="0">
                <a:latin typeface="Helvetica" pitchFamily="34" charset="0"/>
              </a:rPr>
              <a:t>is a special diagnostic mode designed for troubleshooting errors. When in Safe mode, only the essential devices of the system (such as the mouse, keyboard, and monitor) function. If, after you boot, you end up in Safe mode, try rebooting the machine before doing anything else. If you still end up in Safe mode and if you have recently installed new software or a new hardware device, try uninstalling it.</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7"/>
          <p:cNvSpPr>
            <a:spLocks noGrp="1" noChangeArrowheads="1"/>
          </p:cNvSpPr>
          <p:nvPr>
            <p:ph type="sldNum" sz="quarter" idx="5"/>
          </p:nvPr>
        </p:nvSpPr>
        <p:spPr>
          <a:noFill/>
        </p:spPr>
        <p:txBody>
          <a:bodyPr/>
          <a:lstStyle/>
          <a:p>
            <a:fld id="{874A4AD9-CBC9-414C-AE96-BB48518B1CCE}" type="slidenum">
              <a:rPr lang="en-US" smtClean="0"/>
              <a:pPr/>
              <a:t>27</a:t>
            </a:fld>
            <a:endParaRPr lang="en-US" smtClean="0"/>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a:ln/>
        </p:spPr>
        <p:txBody>
          <a:bodyPr/>
          <a:lstStyle/>
          <a:p>
            <a:pPr eaLnBrk="1" hangingPunct="1"/>
            <a:r>
              <a:rPr lang="en-US" dirty="0" smtClean="0">
                <a:latin typeface="Helvetica" pitchFamily="34" charset="0"/>
              </a:rPr>
              <a:t>The </a:t>
            </a:r>
            <a:r>
              <a:rPr lang="en-US" i="0" dirty="0" smtClean="0">
                <a:latin typeface="Helvetica" pitchFamily="34" charset="0"/>
              </a:rPr>
              <a:t>desktop</a:t>
            </a:r>
            <a:r>
              <a:rPr lang="en-US" dirty="0" smtClean="0">
                <a:latin typeface="Helvetica" pitchFamily="34" charset="0"/>
              </a:rPr>
              <a:t> is the first interaction you have with the OS and the first image you see on your monitor. As its name implies, your computer’s desktop puts at your fingertips all of the elements necessary for a productive work session that typically are found on or near the top of a traditional desk, such as files and folders.</a:t>
            </a:r>
          </a:p>
          <a:p>
            <a:pPr eaLnBrk="1" hangingPunct="1">
              <a:buFontTx/>
              <a:buNone/>
            </a:pPr>
            <a:endParaRPr lang="en-US" dirty="0" smtClean="0"/>
          </a:p>
          <a:p>
            <a:pPr eaLnBrk="1" hangingPunct="1">
              <a:buFontTx/>
              <a:buChar char="•"/>
            </a:pPr>
            <a:endParaRPr lang="en-US" dirty="0" smtClean="0"/>
          </a:p>
          <a:p>
            <a:pPr eaLnBrk="1" hangingPunct="1">
              <a:buFontTx/>
              <a:buChar char="•"/>
            </a:pPr>
            <a:endParaRPr 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p:cNvSpPr>
            <a:spLocks noGrp="1" noChangeArrowheads="1"/>
          </p:cNvSpPr>
          <p:nvPr>
            <p:ph type="sldNum" sz="quarter" idx="5"/>
          </p:nvPr>
        </p:nvSpPr>
        <p:spPr>
          <a:noFill/>
        </p:spPr>
        <p:txBody>
          <a:bodyPr/>
          <a:lstStyle/>
          <a:p>
            <a:fld id="{035756BE-07B5-447B-BEC4-9AC15FA3907F}" type="slidenum">
              <a:rPr lang="en-US" smtClean="0"/>
              <a:pPr/>
              <a:t>28</a:t>
            </a:fld>
            <a:endParaRPr lang="en-US" smtClean="0"/>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a:ln/>
        </p:spPr>
        <p:txBody>
          <a:bodyPr/>
          <a:lstStyle/>
          <a:p>
            <a:pPr eaLnBrk="1" hangingPunct="1">
              <a:buFontTx/>
              <a:buChar char="•"/>
            </a:pPr>
            <a:r>
              <a:rPr lang="en-US" dirty="0" smtClean="0"/>
              <a:t>The standard window in Windows has consistent features. Once a user is familiar with the setup of these features, he or she will be immediately familiar with the windows in any Windows-based software. </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7"/>
          <p:cNvSpPr>
            <a:spLocks noGrp="1" noChangeArrowheads="1"/>
          </p:cNvSpPr>
          <p:nvPr>
            <p:ph type="sldNum" sz="quarter" idx="5"/>
          </p:nvPr>
        </p:nvSpPr>
        <p:spPr>
          <a:noFill/>
        </p:spPr>
        <p:txBody>
          <a:bodyPr/>
          <a:lstStyle/>
          <a:p>
            <a:fld id="{7C849AB7-BC8D-4E28-AEEF-6E70B992BA4B}" type="slidenum">
              <a:rPr lang="en-US" smtClean="0"/>
              <a:pPr/>
              <a:t>29</a:t>
            </a:fld>
            <a:endParaRPr lang="en-US" smtClean="0"/>
          </a:p>
        </p:txBody>
      </p:sp>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 typeface="Arial" pitchFamily="34" charset="0"/>
              <a:buChar char="•"/>
              <a:tabLst/>
              <a:defRPr/>
            </a:pPr>
            <a:r>
              <a:rPr lang="it-IT" dirty="0" smtClean="0">
                <a:solidFill>
                  <a:srgbClr xmlns:mc="http://schemas.openxmlformats.org/markup-compatibility/2006" xmlns:a14="http://schemas.microsoft.com/office/drawing/2007/7/7/main" val="FF00FF" mc:Ignorable=""/>
                </a:solidFill>
                <a:latin typeface="Courier" pitchFamily="49" charset="0"/>
              </a:rPr>
              <a:t>Tiling windows is a great way to see two windows at the same time. Windows Vista and Windows 7 give you the ability to “flip” through live 3D images of open windows. You can also arrange windows in more traditional cascade, stacked, or side-by-side arrangements by right-clicking an empty space on the taskbar.</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p:spPr>
        <p:txBody>
          <a:bodyPr/>
          <a:lstStyle/>
          <a:p>
            <a:fld id="{F7CC7B7C-3C83-4A9E-A03B-5C895C43DE0D}" type="slidenum">
              <a:rPr lang="en-US" smtClean="0"/>
              <a:pPr/>
              <a:t>3</a:t>
            </a:fld>
            <a:endParaRPr lang="en-US" smtClean="0"/>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p:spPr>
        <p:txBody>
          <a:bodyPr/>
          <a:lstStyle/>
          <a:p>
            <a:pPr eaLnBrk="1" hangingPunct="1"/>
            <a:r>
              <a:rPr lang="en-US" dirty="0" smtClean="0"/>
              <a:t>Chapter topics include:</a:t>
            </a:r>
          </a:p>
          <a:p>
            <a:pPr eaLnBrk="1" hangingPunct="1">
              <a:buFontTx/>
              <a:buChar char="•"/>
            </a:pPr>
            <a:r>
              <a:rPr lang="en-US" dirty="0" smtClean="0"/>
              <a:t>System software</a:t>
            </a:r>
          </a:p>
          <a:p>
            <a:pPr eaLnBrk="1" hangingPunct="1">
              <a:buFontTx/>
              <a:buChar char="•"/>
            </a:pPr>
            <a:r>
              <a:rPr lang="en-US" dirty="0" smtClean="0"/>
              <a:t>Categories of OSs </a:t>
            </a:r>
          </a:p>
          <a:p>
            <a:pPr eaLnBrk="1" hangingPunct="1">
              <a:buFontTx/>
              <a:buChar char="•"/>
            </a:pPr>
            <a:r>
              <a:rPr lang="en-US" dirty="0" smtClean="0"/>
              <a:t>OS role in:</a:t>
            </a:r>
          </a:p>
          <a:p>
            <a:pPr lvl="1" eaLnBrk="1" hangingPunct="1">
              <a:buFontTx/>
              <a:buChar char="•"/>
            </a:pPr>
            <a:r>
              <a:rPr lang="en-US" dirty="0" smtClean="0"/>
              <a:t>Providing user interaction</a:t>
            </a:r>
          </a:p>
          <a:p>
            <a:pPr lvl="1" eaLnBrk="1" hangingPunct="1">
              <a:buFontTx/>
              <a:buChar char="•"/>
            </a:pPr>
            <a:r>
              <a:rPr lang="en-US" dirty="0" smtClean="0"/>
              <a:t>Managing the processor</a:t>
            </a:r>
          </a:p>
          <a:p>
            <a:pPr lvl="1" eaLnBrk="1" hangingPunct="1">
              <a:buFontTx/>
              <a:buChar char="•"/>
            </a:pPr>
            <a:r>
              <a:rPr lang="en-US" dirty="0" smtClean="0"/>
              <a:t>Managing memory</a:t>
            </a:r>
          </a:p>
          <a:p>
            <a:pPr lvl="1" eaLnBrk="1" hangingPunct="1">
              <a:buFontTx/>
              <a:buChar char="•"/>
            </a:pPr>
            <a:r>
              <a:rPr lang="en-US" dirty="0" smtClean="0"/>
              <a:t>Managing hardware</a:t>
            </a:r>
          </a:p>
          <a:p>
            <a:pPr lvl="1" eaLnBrk="1" hangingPunct="1">
              <a:buFontTx/>
              <a:buChar char="•"/>
            </a:pPr>
            <a:r>
              <a:rPr lang="en-US" dirty="0" smtClean="0"/>
              <a:t>Interacting with application software</a:t>
            </a:r>
          </a:p>
          <a:p>
            <a:pPr lvl="1" eaLnBrk="1" hangingPunct="1">
              <a:buFontTx/>
              <a:buChar char="•"/>
            </a:pPr>
            <a:r>
              <a:rPr lang="en-US" dirty="0" smtClean="0"/>
              <a:t>Starting the computer</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p:cNvSpPr>
            <a:spLocks noGrp="1" noChangeArrowheads="1"/>
          </p:cNvSpPr>
          <p:nvPr>
            <p:ph type="sldNum" sz="quarter" idx="5"/>
          </p:nvPr>
        </p:nvSpPr>
        <p:spPr>
          <a:noFill/>
        </p:spPr>
        <p:txBody>
          <a:bodyPr/>
          <a:lstStyle/>
          <a:p>
            <a:fld id="{FA09B3BB-AC22-460D-B1B1-E21A9B1509F1}" type="slidenum">
              <a:rPr lang="en-US" smtClean="0"/>
              <a:pPr/>
              <a:t>30</a:t>
            </a:fld>
            <a:endParaRPr lang="en-US" smtClean="0"/>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p:spPr>
        <p:txBody>
          <a:bodyPr/>
          <a:lstStyle/>
          <a:p>
            <a:pPr eaLnBrk="1" hangingPunct="1">
              <a:buFont typeface="Arial" pitchFamily="34" charset="0"/>
              <a:buChar char="•"/>
            </a:pPr>
            <a:r>
              <a:rPr lang="en-US" dirty="0" smtClean="0">
                <a:latin typeface="Helvetica" pitchFamily="34" charset="0"/>
              </a:rPr>
              <a:t>An additional function of the OS is to enable </a:t>
            </a:r>
            <a:r>
              <a:rPr lang="en-US" i="0" dirty="0" smtClean="0">
                <a:latin typeface="Helvetica" pitchFamily="34" charset="0"/>
              </a:rPr>
              <a:t>file management</a:t>
            </a:r>
            <a:r>
              <a:rPr lang="en-US" i="1" dirty="0" smtClean="0">
                <a:latin typeface="Helvetica" pitchFamily="34" charset="0"/>
              </a:rPr>
              <a:t>,</a:t>
            </a:r>
            <a:r>
              <a:rPr lang="en-US" dirty="0" smtClean="0">
                <a:latin typeface="Helvetica" pitchFamily="34" charset="0"/>
              </a:rPr>
              <a:t> which entails providing an organizational structure for</a:t>
            </a:r>
            <a:r>
              <a:rPr lang="en-US" baseline="0" dirty="0" smtClean="0">
                <a:latin typeface="Helvetica" pitchFamily="34" charset="0"/>
              </a:rPr>
              <a:t> </a:t>
            </a:r>
            <a:r>
              <a:rPr lang="en-US" dirty="0" smtClean="0">
                <a:latin typeface="Helvetica" pitchFamily="34" charset="0"/>
              </a:rPr>
              <a:t>the computer’s contents. The OS allows you to organize the contents of your computer in a hierarchical structure of </a:t>
            </a:r>
            <a:r>
              <a:rPr lang="en-US" i="0" dirty="0" smtClean="0">
                <a:latin typeface="Helvetica" pitchFamily="34" charset="0"/>
              </a:rPr>
              <a:t>directories </a:t>
            </a:r>
            <a:r>
              <a:rPr lang="en-US" dirty="0" smtClean="0">
                <a:latin typeface="Helvetica" pitchFamily="34" charset="0"/>
              </a:rPr>
              <a:t>that includes drives, folders, subfolders, and files.</a:t>
            </a:r>
          </a:p>
          <a:p>
            <a:pPr eaLnBrk="1" hangingPunct="1">
              <a:buFont typeface="Arial" pitchFamily="34" charset="0"/>
              <a:buChar char="•"/>
            </a:pPr>
            <a:r>
              <a:rPr lang="en-US" dirty="0" smtClean="0">
                <a:latin typeface="Helvetica" pitchFamily="34" charset="0"/>
              </a:rPr>
              <a:t>Windows 7 introduces the concept of libraries, which are folders that gather files from</a:t>
            </a:r>
            <a:r>
              <a:rPr lang="en-US" baseline="0" dirty="0" smtClean="0">
                <a:latin typeface="Helvetica" pitchFamily="34" charset="0"/>
              </a:rPr>
              <a:t> different locations and display them as if they were all saved in a single folder, regardless of where they are physically stored.</a:t>
            </a:r>
            <a:endParaRPr lang="en-US" dirty="0" smtClean="0"/>
          </a:p>
          <a:p>
            <a:pPr eaLnBrk="1" hangingPunct="1"/>
            <a:endParaRPr lang="en-US" dirty="0" smtClean="0"/>
          </a:p>
          <a:p>
            <a:pPr eaLnBrk="1" hangingPunct="1"/>
            <a:r>
              <a:rPr lang="en-US" dirty="0" smtClean="0"/>
              <a:t>	</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7"/>
          <p:cNvSpPr>
            <a:spLocks noGrp="1" noChangeArrowheads="1"/>
          </p:cNvSpPr>
          <p:nvPr>
            <p:ph type="sldNum" sz="quarter" idx="5"/>
          </p:nvPr>
        </p:nvSpPr>
        <p:spPr>
          <a:noFill/>
        </p:spPr>
        <p:txBody>
          <a:bodyPr/>
          <a:lstStyle/>
          <a:p>
            <a:fld id="{A8E1A064-AA4C-4170-A181-873E6370D769}" type="slidenum">
              <a:rPr lang="en-US" smtClean="0"/>
              <a:pPr/>
              <a:t>31</a:t>
            </a:fld>
            <a:endParaRPr lang="en-US" smtClean="0"/>
          </a:p>
        </p:txBody>
      </p:sp>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a:ln/>
        </p:spPr>
        <p:txBody>
          <a:bodyPr/>
          <a:lstStyle/>
          <a:p>
            <a:pPr eaLnBrk="1" hangingPunct="1">
              <a:buFont typeface="Arial" pitchFamily="34" charset="0"/>
              <a:buChar char="•"/>
            </a:pPr>
            <a:r>
              <a:rPr lang="en-GB" dirty="0" smtClean="0">
                <a:solidFill>
                  <a:srgbClr xmlns:mc="http://schemas.openxmlformats.org/markup-compatibility/2006" xmlns:a14="http://schemas.microsoft.com/office/drawing/2007/7/7/main" val="000000" mc:Ignorable=""/>
                </a:solidFill>
                <a:latin typeface="Palatino" pitchFamily="18" charset="0"/>
              </a:rPr>
              <a:t>If you use a Windows PC, </a:t>
            </a:r>
            <a:r>
              <a:rPr lang="en-GB" i="0" dirty="0" smtClean="0">
                <a:solidFill>
                  <a:srgbClr xmlns:mc="http://schemas.openxmlformats.org/markup-compatibility/2006" xmlns:a14="http://schemas.microsoft.com/office/drawing/2007/7/7/main" val="000000" mc:Ignorable=""/>
                </a:solidFill>
                <a:latin typeface="Palatino" pitchFamily="18" charset="0"/>
              </a:rPr>
              <a:t>Windows Explorer</a:t>
            </a:r>
            <a:r>
              <a:rPr lang="en-GB" dirty="0" smtClean="0">
                <a:solidFill>
                  <a:srgbClr xmlns:mc="http://schemas.openxmlformats.org/markup-compatibility/2006" xmlns:a14="http://schemas.microsoft.com/office/drawing/2007/7/7/main" val="000000" mc:Ignorable=""/>
                </a:solidFill>
                <a:latin typeface="Palatino" pitchFamily="18" charset="0"/>
              </a:rPr>
              <a:t> is the main tool for finding, viewing, and managing the contents of your computer by showing the location and contents of every drive, folder, and file. </a:t>
            </a:r>
          </a:p>
          <a:p>
            <a:pPr marL="0" marR="0" indent="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GB" i="0" dirty="0" smtClean="0">
                <a:solidFill>
                  <a:srgbClr xmlns:mc="http://schemas.openxmlformats.org/markup-compatibility/2006" xmlns:a14="http://schemas.microsoft.com/office/drawing/2007/7/7/main" val="000000" mc:Ignorable=""/>
                </a:solidFill>
                <a:latin typeface="Palatino" pitchFamily="18" charset="0"/>
              </a:rPr>
              <a:t>Details view, shown</a:t>
            </a:r>
            <a:r>
              <a:rPr lang="en-GB" i="0" baseline="0" dirty="0" smtClean="0">
                <a:solidFill>
                  <a:srgbClr xmlns:mc="http://schemas.openxmlformats.org/markup-compatibility/2006" xmlns:a14="http://schemas.microsoft.com/office/drawing/2007/7/7/main" val="000000" mc:Ignorable=""/>
                </a:solidFill>
                <a:latin typeface="Palatino" pitchFamily="18" charset="0"/>
              </a:rPr>
              <a:t> here, </a:t>
            </a:r>
            <a:r>
              <a:rPr lang="en-GB" dirty="0" smtClean="0">
                <a:solidFill>
                  <a:srgbClr xmlns:mc="http://schemas.openxmlformats.org/markup-compatibility/2006" xmlns:a14="http://schemas.microsoft.com/office/drawing/2007/7/7/main" val="000000" mc:Ignorable=""/>
                </a:solidFill>
                <a:latin typeface="Palatino" pitchFamily="18" charset="0"/>
              </a:rPr>
              <a:t>is the most interactive view. Files and folders are displayed in list form, and the additional file information is displayed in columns alongside the file name. You can sort and display the contents of the folder by any of the column headings; you therefore can sort the contents alphabetically by file name or type, or hierarchically by date last modified or file size.</a:t>
            </a:r>
          </a:p>
          <a:p>
            <a:pPr eaLnBrk="1" hangingPunct="1">
              <a:buFont typeface="Arial" pitchFamily="34" charset="0"/>
              <a:buChar char="•"/>
            </a:pPr>
            <a:endParaRPr lang="en-US" dirty="0" smtClean="0">
              <a:solidFill>
                <a:srgbClr xmlns:mc="http://schemas.openxmlformats.org/markup-compatibility/2006" xmlns:a14="http://schemas.microsoft.com/office/drawing/2007/7/7/main" val="000000" mc:Ignorable=""/>
              </a:solidFill>
              <a:latin typeface="Palatino" pitchFamily="18"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p:spPr>
        <p:txBody>
          <a:bodyPr/>
          <a:lstStyle/>
          <a:p>
            <a:fld id="{F5E959B0-A7CC-4C81-A366-586D75478186}" type="slidenum">
              <a:rPr lang="en-US" smtClean="0"/>
              <a:pPr/>
              <a:t>32</a:t>
            </a:fld>
            <a:endParaRPr lang="en-US" smtClean="0"/>
          </a:p>
        </p:txBody>
      </p:sp>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a:ln/>
        </p:spPr>
        <p:txBody>
          <a:bodyPr/>
          <a:lstStyle/>
          <a:p>
            <a:pPr eaLnBrk="1" hangingPunct="1">
              <a:buFont typeface="Arial" pitchFamily="34" charset="0"/>
              <a:buChar char="•"/>
            </a:pPr>
            <a:r>
              <a:rPr lang="en-GB" dirty="0" smtClean="0">
                <a:solidFill>
                  <a:srgbClr xmlns:mc="http://schemas.openxmlformats.org/markup-compatibility/2006" xmlns:a14="http://schemas.microsoft.com/office/drawing/2007/7/7/main" val="000000" mc:Ignorable=""/>
                </a:solidFill>
                <a:latin typeface="Palatino" pitchFamily="18" charset="0"/>
              </a:rPr>
              <a:t>In Windows Vista and 7, L</a:t>
            </a:r>
            <a:r>
              <a:rPr lang="en-GB" i="0" dirty="0" smtClean="0">
                <a:solidFill>
                  <a:srgbClr xmlns:mc="http://schemas.openxmlformats.org/markup-compatibility/2006" xmlns:a14="http://schemas.microsoft.com/office/drawing/2007/7/7/main" val="000000" mc:Ignorable=""/>
                </a:solidFill>
                <a:latin typeface="Palatino" pitchFamily="18" charset="0"/>
              </a:rPr>
              <a:t>arge Icon view</a:t>
            </a:r>
            <a:r>
              <a:rPr lang="en-GB" dirty="0" smtClean="0">
                <a:solidFill>
                  <a:srgbClr xmlns:mc="http://schemas.openxmlformats.org/markup-compatibility/2006" xmlns:a14="http://schemas.microsoft.com/office/drawing/2007/7/7/main" val="000000" mc:Ignorable=""/>
                </a:solidFill>
                <a:latin typeface="Palatino" pitchFamily="18" charset="0"/>
              </a:rPr>
              <a:t> replaces Thumbnails view from Windows XP. Large Icon view shows the contents of folders as small images. </a:t>
            </a:r>
          </a:p>
          <a:p>
            <a:pPr eaLnBrk="1" hangingPunct="1">
              <a:buFont typeface="Arial" pitchFamily="34" charset="0"/>
              <a:buChar char="•"/>
            </a:pPr>
            <a:r>
              <a:rPr lang="en-GB" dirty="0" smtClean="0">
                <a:solidFill>
                  <a:srgbClr xmlns:mc="http://schemas.openxmlformats.org/markup-compatibility/2006" xmlns:a14="http://schemas.microsoft.com/office/drawing/2007/7/7/main" val="000000" mc:Ignorable=""/>
                </a:solidFill>
                <a:latin typeface="Palatino" pitchFamily="18" charset="0"/>
              </a:rPr>
              <a:t>There is also </a:t>
            </a:r>
            <a:r>
              <a:rPr lang="en-GB" i="0" dirty="0" smtClean="0">
                <a:solidFill>
                  <a:srgbClr xmlns:mc="http://schemas.openxmlformats.org/markup-compatibility/2006" xmlns:a14="http://schemas.microsoft.com/office/drawing/2007/7/7/main" val="000000" mc:Ignorable=""/>
                </a:solidFill>
                <a:latin typeface="Palatino" pitchFamily="18" charset="0"/>
              </a:rPr>
              <a:t>Extra Large Icon view</a:t>
            </a:r>
            <a:r>
              <a:rPr lang="en-GB" i="1" dirty="0" smtClean="0">
                <a:solidFill>
                  <a:srgbClr xmlns:mc="http://schemas.openxmlformats.org/markup-compatibility/2006" xmlns:a14="http://schemas.microsoft.com/office/drawing/2007/7/7/main" val="000000" mc:Ignorable=""/>
                </a:solidFill>
                <a:latin typeface="Palatino" pitchFamily="18" charset="0"/>
              </a:rPr>
              <a:t>,</a:t>
            </a:r>
            <a:r>
              <a:rPr lang="en-GB" dirty="0" smtClean="0">
                <a:solidFill>
                  <a:srgbClr xmlns:mc="http://schemas.openxmlformats.org/markup-compatibility/2006" xmlns:a14="http://schemas.microsoft.com/office/drawing/2007/7/7/main" val="000000" mc:Ignorable=""/>
                </a:solidFill>
                <a:latin typeface="Palatino" pitchFamily="18" charset="0"/>
              </a:rPr>
              <a:t> which shows folder contents and other icons as even larger images. </a:t>
            </a:r>
          </a:p>
          <a:p>
            <a:pPr eaLnBrk="1" hangingPunct="1">
              <a:buFont typeface="Arial" pitchFamily="34" charset="0"/>
              <a:buChar char="•"/>
            </a:pPr>
            <a:r>
              <a:rPr lang="en-GB" dirty="0" smtClean="0">
                <a:solidFill>
                  <a:srgbClr xmlns:mc="http://schemas.openxmlformats.org/markup-compatibility/2006" xmlns:a14="http://schemas.microsoft.com/office/drawing/2007/7/7/main" val="000000" mc:Ignorable=""/>
                </a:solidFill>
                <a:latin typeface="Palatino" pitchFamily="18" charset="0"/>
              </a:rPr>
              <a:t>Large and Extra Large Icon views are best to use if your folder contains picture files. For those folders that contain PowerPoint presentations, the Title slide of the presentation will display so you can easily distinguish between presentations.</a:t>
            </a:r>
            <a:endParaRPr lang="en-US" dirty="0" smtClean="0"/>
          </a:p>
          <a:p>
            <a:pPr eaLnBrk="1" hangingPunct="1">
              <a:buFontTx/>
              <a:buChar char="•"/>
            </a:pPr>
            <a:r>
              <a:rPr lang="en-GB" i="0" dirty="0" smtClean="0">
                <a:solidFill>
                  <a:srgbClr xmlns:mc="http://schemas.openxmlformats.org/markup-compatibility/2006" xmlns:a14="http://schemas.microsoft.com/office/drawing/2007/7/7/main" val="000000" mc:Ignorable=""/>
                </a:solidFill>
                <a:latin typeface="Palatino" pitchFamily="18" charset="0"/>
              </a:rPr>
              <a:t>Tiles view</a:t>
            </a:r>
            <a:r>
              <a:rPr lang="en-GB" b="1" dirty="0" smtClean="0">
                <a:solidFill>
                  <a:srgbClr xmlns:mc="http://schemas.openxmlformats.org/markup-compatibility/2006" xmlns:a14="http://schemas.microsoft.com/office/drawing/2007/7/7/main" val="000000" mc:Ignorable=""/>
                </a:solidFill>
                <a:latin typeface="Palatino" pitchFamily="18" charset="0"/>
              </a:rPr>
              <a:t> </a:t>
            </a:r>
            <a:r>
              <a:rPr lang="en-GB" dirty="0" smtClean="0">
                <a:solidFill>
                  <a:srgbClr xmlns:mc="http://schemas.openxmlformats.org/markup-compatibility/2006" xmlns:a14="http://schemas.microsoft.com/office/drawing/2007/7/7/main" val="000000" mc:Ignorable=""/>
                </a:solidFill>
                <a:latin typeface="Palatino" pitchFamily="18" charset="0"/>
              </a:rPr>
              <a:t>displays files and folders as icons in list form. Each icon includes the file name, the application associated with the file, and the file size. The display information is customizable. Tiles view also displays picture dimensions, a handy feature for Web page developers.</a:t>
            </a:r>
            <a:r>
              <a:rPr lang="en-GB" dirty="0" smtClean="0">
                <a:solidFill>
                  <a:srgbClr xmlns:mc="http://schemas.openxmlformats.org/markup-compatibility/2006" xmlns:a14="http://schemas.microsoft.com/office/drawing/2007/7/7/main" val="000000" mc:Ignorable=""/>
                </a:solidFill>
                <a:latin typeface="Symbol" pitchFamily="18" charset="2"/>
                <a:cs typeface="Times New Roman" pitchFamily="18" charset="0"/>
                <a:sym typeface="Symbol" pitchFamily="18" charset="2"/>
              </a:rPr>
              <a:t> </a:t>
            </a:r>
          </a:p>
          <a:p>
            <a:pPr eaLnBrk="1" hangingPunct="1">
              <a:buFontTx/>
              <a:buChar char="•"/>
            </a:pPr>
            <a:r>
              <a:rPr lang="en-GB" i="0" dirty="0" smtClean="0">
                <a:solidFill>
                  <a:srgbClr xmlns:mc="http://schemas.openxmlformats.org/markup-compatibility/2006" xmlns:a14="http://schemas.microsoft.com/office/drawing/2007/7/7/main" val="000000" mc:Ignorable=""/>
                </a:solidFill>
                <a:latin typeface="Palatino" pitchFamily="18" charset="0"/>
              </a:rPr>
              <a:t>List view</a:t>
            </a:r>
            <a:r>
              <a:rPr lang="en-GB" dirty="0" smtClean="0">
                <a:solidFill>
                  <a:srgbClr xmlns:mc="http://schemas.openxmlformats.org/markup-compatibility/2006" xmlns:a14="http://schemas.microsoft.com/office/drawing/2007/7/7/main" val="000000" mc:Ignorable=""/>
                </a:solidFill>
                <a:latin typeface="Palatino" pitchFamily="18" charset="0"/>
              </a:rPr>
              <a:t> is a display of even smaller icons and file names. This is a good view if you have a lot of content in a folder and need to see most or all of it at </a:t>
            </a:r>
            <a:r>
              <a:rPr lang="en-US" dirty="0" smtClean="0">
                <a:latin typeface="Palatino" pitchFamily="18" charset="0"/>
              </a:rPr>
              <a:t>once</a:t>
            </a:r>
            <a:r>
              <a:rPr lang="en-GB" dirty="0" smtClean="0">
                <a:solidFill>
                  <a:srgbClr xmlns:mc="http://schemas.openxmlformats.org/markup-compatibility/2006" xmlns:a14="http://schemas.microsoft.com/office/drawing/2007/7/7/main" val="000000" mc:Ignorable=""/>
                </a:solidFill>
                <a:latin typeface="Palatino" pitchFamily="18" charset="0"/>
              </a:rPr>
              <a:t>.</a:t>
            </a:r>
          </a:p>
          <a:p>
            <a:pPr eaLnBrk="1" hangingPunct="1">
              <a:buFontTx/>
              <a:buChar char="•"/>
            </a:pPr>
            <a:r>
              <a:rPr lang="en-GB" i="0" dirty="0" smtClean="0">
                <a:solidFill>
                  <a:srgbClr xmlns:mc="http://schemas.openxmlformats.org/markup-compatibility/2006" xmlns:a14="http://schemas.microsoft.com/office/drawing/2007/7/7/main" val="000000" mc:Ignorable=""/>
                </a:solidFill>
                <a:latin typeface="Palatino" pitchFamily="18" charset="0"/>
              </a:rPr>
              <a:t>Small and Medium Icon views</a:t>
            </a:r>
            <a:r>
              <a:rPr lang="en-GB" b="1" dirty="0" smtClean="0">
                <a:solidFill>
                  <a:srgbClr xmlns:mc="http://schemas.openxmlformats.org/markup-compatibility/2006" xmlns:a14="http://schemas.microsoft.com/office/drawing/2007/7/7/main" val="000000" mc:Ignorable=""/>
                </a:solidFill>
                <a:latin typeface="Palatino" pitchFamily="18" charset="0"/>
              </a:rPr>
              <a:t> </a:t>
            </a:r>
            <a:r>
              <a:rPr lang="en-GB" dirty="0" smtClean="0">
                <a:solidFill>
                  <a:srgbClr xmlns:mc="http://schemas.openxmlformats.org/markup-compatibility/2006" xmlns:a14="http://schemas.microsoft.com/office/drawing/2007/7/7/main" val="000000" mc:Ignorable=""/>
                </a:solidFill>
                <a:latin typeface="Palatino" pitchFamily="18" charset="0"/>
              </a:rPr>
              <a:t>also display files and folders as icons in list form, but the icons are either small or medium sized and include no other file information than the file name. Additional file information is displayed in a ScreenTip, however.</a:t>
            </a:r>
            <a:endParaRPr lang="en-US" dirty="0" smtClean="0">
              <a:latin typeface="Helvetica" pitchFamily="34" charset="0"/>
            </a:endParaRPr>
          </a:p>
          <a:p>
            <a:pPr eaLnBrk="1" hangingPunct="1"/>
            <a:endParaRPr lang="en-US"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7"/>
          <p:cNvSpPr>
            <a:spLocks noGrp="1" noChangeArrowheads="1"/>
          </p:cNvSpPr>
          <p:nvPr>
            <p:ph type="sldNum" sz="quarter" idx="5"/>
          </p:nvPr>
        </p:nvSpPr>
        <p:spPr>
          <a:noFill/>
        </p:spPr>
        <p:txBody>
          <a:bodyPr/>
          <a:lstStyle/>
          <a:p>
            <a:fld id="{A6F536A3-3CA4-4006-B602-530D83302300}" type="slidenum">
              <a:rPr lang="en-US" smtClean="0"/>
              <a:pPr/>
              <a:t>33</a:t>
            </a:fld>
            <a:endParaRPr lang="en-US" smtClean="0"/>
          </a:p>
        </p:txBody>
      </p:sp>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a:ln/>
        </p:spPr>
        <p:txBody>
          <a:bodyPr/>
          <a:lstStyle/>
          <a:p>
            <a:pPr eaLnBrk="1" hangingPunct="1">
              <a:buFontTx/>
              <a:buChar char="•"/>
            </a:pPr>
            <a:r>
              <a:rPr lang="en-US" dirty="0" smtClean="0">
                <a:latin typeface="Helvetica" pitchFamily="34" charset="0"/>
              </a:rPr>
              <a:t>Following the file name and after the dot (.) comes an </a:t>
            </a:r>
            <a:r>
              <a:rPr lang="en-US" i="0" dirty="0" smtClean="0">
                <a:latin typeface="Helvetica" pitchFamily="34" charset="0"/>
              </a:rPr>
              <a:t>extension</a:t>
            </a:r>
            <a:r>
              <a:rPr lang="en-US" i="1" dirty="0" smtClean="0">
                <a:latin typeface="Helvetica" pitchFamily="34" charset="0"/>
              </a:rPr>
              <a:t>,</a:t>
            </a:r>
            <a:r>
              <a:rPr lang="en-US" dirty="0" smtClean="0">
                <a:latin typeface="Helvetica" pitchFamily="34" charset="0"/>
              </a:rPr>
              <a:t> or </a:t>
            </a:r>
            <a:r>
              <a:rPr lang="en-US" i="0" dirty="0" smtClean="0">
                <a:latin typeface="Helvetica" pitchFamily="34" charset="0"/>
              </a:rPr>
              <a:t>file type</a:t>
            </a:r>
            <a:r>
              <a:rPr lang="en-US" i="1" dirty="0" smtClean="0">
                <a:latin typeface="Helvetica" pitchFamily="34" charset="0"/>
              </a:rPr>
              <a:t>.</a:t>
            </a:r>
            <a:r>
              <a:rPr lang="en-US" b="1" dirty="0" smtClean="0">
                <a:latin typeface="Helvetica" pitchFamily="34" charset="0"/>
              </a:rPr>
              <a:t> </a:t>
            </a:r>
            <a:r>
              <a:rPr lang="en-US" dirty="0" smtClean="0">
                <a:latin typeface="Helvetica" pitchFamily="34" charset="0"/>
              </a:rPr>
              <a:t>This extension identifies what family of files the file belongs to or which application should be used to read the file. </a:t>
            </a:r>
          </a:p>
          <a:p>
            <a:pPr eaLnBrk="1" hangingPunct="1">
              <a:buFontTx/>
              <a:buChar char="•"/>
            </a:pPr>
            <a:r>
              <a:rPr lang="en-US" dirty="0" smtClean="0">
                <a:latin typeface="Helvetica" pitchFamily="34" charset="0"/>
              </a:rPr>
              <a:t>For example, if a </a:t>
            </a:r>
            <a:r>
              <a:rPr lang="en-GB" dirty="0" smtClean="0">
                <a:solidFill>
                  <a:srgbClr xmlns:mc="http://schemas.openxmlformats.org/markup-compatibility/2006" xmlns:a14="http://schemas.microsoft.com/office/drawing/2007/7/7/main" val="000000" mc:Ignorable=""/>
                </a:solidFill>
                <a:latin typeface="Palatino" pitchFamily="18" charset="0"/>
              </a:rPr>
              <a:t>file is a Word 2003 document, it has a .doc extension and is named something</a:t>
            </a:r>
            <a:r>
              <a:rPr lang="en-GB" baseline="0" dirty="0" smtClean="0">
                <a:solidFill>
                  <a:srgbClr xmlns:mc="http://schemas.openxmlformats.org/markup-compatibility/2006" xmlns:a14="http://schemas.microsoft.com/office/drawing/2007/7/7/main" val="000000" mc:Ignorable=""/>
                </a:solidFill>
                <a:latin typeface="Palatino" pitchFamily="18" charset="0"/>
              </a:rPr>
              <a:t> like </a:t>
            </a:r>
            <a:r>
              <a:rPr lang="en-GB" dirty="0" smtClean="0">
                <a:solidFill>
                  <a:srgbClr xmlns:mc="http://schemas.openxmlformats.org/markup-compatibility/2006" xmlns:a14="http://schemas.microsoft.com/office/drawing/2007/7/7/main" val="000000" mc:Ignorable=""/>
                </a:solidFill>
                <a:latin typeface="Palatino" pitchFamily="18" charset="0"/>
              </a:rPr>
              <a:t>report.doc. If the file is created in Word 2007, the file extension is .</a:t>
            </a:r>
            <a:r>
              <a:rPr lang="en-GB" dirty="0" err="1" smtClean="0">
                <a:solidFill>
                  <a:srgbClr xmlns:mc="http://schemas.openxmlformats.org/markup-compatibility/2006" xmlns:a14="http://schemas.microsoft.com/office/drawing/2007/7/7/main" val="000000" mc:Ignorable=""/>
                </a:solidFill>
                <a:latin typeface="Palatino" pitchFamily="18" charset="0"/>
              </a:rPr>
              <a:t>docx</a:t>
            </a:r>
            <a:r>
              <a:rPr lang="en-GB" dirty="0" smtClean="0">
                <a:solidFill>
                  <a:srgbClr xmlns:mc="http://schemas.openxmlformats.org/markup-compatibility/2006" xmlns:a14="http://schemas.microsoft.com/office/drawing/2007/7/7/main" val="000000" mc:Ignorable=""/>
                </a:solidFill>
                <a:latin typeface="Palatino" pitchFamily="18" charset="0"/>
              </a:rPr>
              <a:t> and is named report.docx.</a:t>
            </a:r>
          </a:p>
          <a:p>
            <a:pPr eaLnBrk="1" hangingPunct="1">
              <a:buFontTx/>
              <a:buChar char="•"/>
            </a:pPr>
            <a:r>
              <a:rPr lang="en-GB" dirty="0" smtClean="0">
                <a:solidFill>
                  <a:srgbClr xmlns:mc="http://schemas.openxmlformats.org/markup-compatibility/2006" xmlns:a14="http://schemas.microsoft.com/office/drawing/2007/7/7/main" val="000000" mc:Ignorable=""/>
                </a:solidFill>
                <a:latin typeface="Palatino" pitchFamily="18" charset="0"/>
              </a:rPr>
              <a:t>When you save a file created in most applications running under the Windows OS, the</a:t>
            </a:r>
            <a:r>
              <a:rPr lang="en-GB" baseline="0" dirty="0" smtClean="0">
                <a:solidFill>
                  <a:srgbClr xmlns:mc="http://schemas.openxmlformats.org/markup-compatibility/2006" xmlns:a14="http://schemas.microsoft.com/office/drawing/2007/7/7/main" val="000000" mc:Ignorable=""/>
                </a:solidFill>
                <a:latin typeface="Palatino" pitchFamily="18" charset="0"/>
              </a:rPr>
              <a:t> extension is automatically added for you.</a:t>
            </a:r>
            <a:endParaRPr lang="en-US"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p:spPr>
        <p:txBody>
          <a:bodyPr/>
          <a:lstStyle/>
          <a:p>
            <a:fld id="{77924447-056F-4ABA-8E4D-80DF06CA8354}" type="slidenum">
              <a:rPr lang="en-US" smtClean="0"/>
              <a:pPr/>
              <a:t>34</a:t>
            </a:fld>
            <a:endParaRPr lang="en-US" smtClean="0"/>
          </a:p>
        </p:txBody>
      </p:sp>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7"/>
          <p:cNvSpPr>
            <a:spLocks noGrp="1" noChangeArrowheads="1"/>
          </p:cNvSpPr>
          <p:nvPr>
            <p:ph type="sldNum" sz="quarter" idx="5"/>
          </p:nvPr>
        </p:nvSpPr>
        <p:spPr>
          <a:noFill/>
        </p:spPr>
        <p:txBody>
          <a:bodyPr/>
          <a:lstStyle/>
          <a:p>
            <a:fld id="{2CD124D0-85AE-44BE-8974-15BF9CA803A7}" type="slidenum">
              <a:rPr lang="en-US" smtClean="0"/>
              <a:pPr/>
              <a:t>35</a:t>
            </a:fld>
            <a:endParaRPr lang="en-US" smtClean="0"/>
          </a:p>
        </p:txBody>
      </p:sp>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a:ln/>
        </p:spPr>
        <p:txBody>
          <a:bodyPr/>
          <a:lstStyle/>
          <a:p>
            <a:pPr eaLnBrk="1" hangingPunct="1">
              <a:buFontTx/>
              <a:buChar char="•"/>
            </a:pPr>
            <a:r>
              <a:rPr lang="en-US" dirty="0" smtClean="0">
                <a:latin typeface="Helvetica" pitchFamily="34" charset="0"/>
              </a:rPr>
              <a:t>The first part of a file, or the </a:t>
            </a:r>
            <a:r>
              <a:rPr lang="en-US" i="0" dirty="0" smtClean="0">
                <a:latin typeface="Helvetica" pitchFamily="34" charset="0"/>
              </a:rPr>
              <a:t>file name</a:t>
            </a:r>
            <a:r>
              <a:rPr lang="en-US" i="1" dirty="0" smtClean="0">
                <a:latin typeface="Helvetica" pitchFamily="34" charset="0"/>
              </a:rPr>
              <a:t>,</a:t>
            </a:r>
            <a:r>
              <a:rPr lang="en-US" dirty="0" smtClean="0">
                <a:latin typeface="Helvetica" pitchFamily="34" charset="0"/>
              </a:rPr>
              <a:t> is the name you assign to the file when you save it.</a:t>
            </a:r>
          </a:p>
          <a:p>
            <a:pPr eaLnBrk="1" hangingPunct="1">
              <a:buFontTx/>
              <a:buChar char="•"/>
            </a:pPr>
            <a:r>
              <a:rPr lang="en-US" dirty="0" smtClean="0">
                <a:latin typeface="Helvetica" pitchFamily="34" charset="0"/>
              </a:rPr>
              <a:t>Each</a:t>
            </a:r>
            <a:r>
              <a:rPr lang="en-US" baseline="0" dirty="0" smtClean="0">
                <a:latin typeface="Helvetica" pitchFamily="34" charset="0"/>
              </a:rPr>
              <a:t> operating system has its own naming conventions.  Several are listed on the slide.</a:t>
            </a:r>
          </a:p>
          <a:p>
            <a:pPr eaLnBrk="1" hangingPunct="1">
              <a:buFontTx/>
              <a:buChar char="•"/>
            </a:pPr>
            <a:endParaRPr lang="en-US" dirty="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7"/>
          <p:cNvSpPr>
            <a:spLocks noGrp="1" noChangeArrowheads="1"/>
          </p:cNvSpPr>
          <p:nvPr>
            <p:ph type="sldNum" sz="quarter" idx="5"/>
          </p:nvPr>
        </p:nvSpPr>
        <p:spPr>
          <a:noFill/>
        </p:spPr>
        <p:txBody>
          <a:bodyPr/>
          <a:lstStyle/>
          <a:p>
            <a:fld id="{323FD036-E291-40F3-B6DF-70A9308952D3}" type="slidenum">
              <a:rPr lang="en-US" smtClean="0"/>
              <a:pPr/>
              <a:t>36</a:t>
            </a:fld>
            <a:endParaRPr lang="en-US" smtClean="0"/>
          </a:p>
        </p:txBody>
      </p:sp>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a:ln/>
        </p:spPr>
        <p:txBody>
          <a:bodyPr/>
          <a:lstStyle/>
          <a:p>
            <a:pPr eaLnBrk="1" hangingPunct="1">
              <a:buFontTx/>
              <a:buChar char="•"/>
            </a:pPr>
            <a:r>
              <a:rPr lang="en-US" dirty="0" smtClean="0">
                <a:latin typeface="Helvetica" pitchFamily="34" charset="0"/>
              </a:rPr>
              <a:t>You can tell the location of a file by its </a:t>
            </a:r>
            <a:r>
              <a:rPr lang="en-US" i="0" dirty="0" smtClean="0">
                <a:latin typeface="Helvetica" pitchFamily="34" charset="0"/>
              </a:rPr>
              <a:t>file path</a:t>
            </a:r>
            <a:r>
              <a:rPr lang="en-US" i="1" dirty="0" smtClean="0">
                <a:latin typeface="Helvetica" pitchFamily="34" charset="0"/>
              </a:rPr>
              <a:t>.</a:t>
            </a:r>
            <a:r>
              <a:rPr lang="en-US" b="1" dirty="0" smtClean="0">
                <a:latin typeface="Helvetica" pitchFamily="34" charset="0"/>
              </a:rPr>
              <a:t> </a:t>
            </a:r>
            <a:r>
              <a:rPr lang="en-US" dirty="0" smtClean="0">
                <a:latin typeface="Helvetica" pitchFamily="34" charset="0"/>
              </a:rPr>
              <a:t>The file path starts with the drive on which the file is located and includes all folders, subfolders (if any), the file name, and the extension. For example, if you were saving a picture of Emily </a:t>
            </a:r>
            <a:r>
              <a:rPr lang="en-US" dirty="0" err="1" smtClean="0">
                <a:latin typeface="Helvetica" pitchFamily="34" charset="0"/>
              </a:rPr>
              <a:t>Brontë</a:t>
            </a:r>
            <a:r>
              <a:rPr lang="en-US" dirty="0" smtClean="0">
                <a:latin typeface="Helvetica" pitchFamily="34" charset="0"/>
              </a:rPr>
              <a:t> for a term paper for an English composition course, the file path might be C:\Users\Username\Documents\Spring 2010\English Comp\Term Paper\Illustrations\EBronte.jpg.</a:t>
            </a:r>
          </a:p>
          <a:p>
            <a:pPr eaLnBrk="1" hangingPunct="1"/>
            <a:endParaRPr lang="en-US" dirty="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7"/>
          <p:cNvSpPr>
            <a:spLocks noGrp="1" noChangeArrowheads="1"/>
          </p:cNvSpPr>
          <p:nvPr>
            <p:ph type="sldNum" sz="quarter" idx="5"/>
          </p:nvPr>
        </p:nvSpPr>
        <p:spPr>
          <a:noFill/>
        </p:spPr>
        <p:txBody>
          <a:bodyPr/>
          <a:lstStyle/>
          <a:p>
            <a:fld id="{F5D8A5C0-776A-4030-883A-CA1D8DCB9B0F}" type="slidenum">
              <a:rPr lang="en-US" smtClean="0"/>
              <a:pPr/>
              <a:t>37</a:t>
            </a:fld>
            <a:endParaRPr lang="en-US" smtClean="0"/>
          </a:p>
        </p:txBody>
      </p:sp>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a:noFill/>
          <a:ln/>
        </p:spPr>
        <p:txBody>
          <a:bodyPr/>
          <a:lstStyle/>
          <a:p>
            <a:pPr eaLnBrk="1" hangingPunct="1">
              <a:buFontTx/>
              <a:buChar char="•"/>
            </a:pPr>
            <a:r>
              <a:rPr lang="en-US" dirty="0" smtClean="0">
                <a:latin typeface="Helvetica" pitchFamily="34" charset="0"/>
              </a:rPr>
              <a:t>Once you’ve located your file with Windows Explorer, you can perform many other file management actions, such as opening, copying, moving, renaming, and deleting files. </a:t>
            </a:r>
          </a:p>
          <a:p>
            <a:pPr eaLnBrk="1" hangingPunct="1">
              <a:buFontTx/>
              <a:buChar char="•"/>
            </a:pPr>
            <a:r>
              <a:rPr lang="en-US" dirty="0" smtClean="0">
                <a:latin typeface="Helvetica" pitchFamily="34" charset="0"/>
              </a:rPr>
              <a:t>You open a file by double-clicking the file in its storage location. The operating system then determines which application needs to be loaded to open the requested file and opens the file within the correct application automatically. </a:t>
            </a:r>
          </a:p>
          <a:p>
            <a:pPr eaLnBrk="1" hangingPunct="1">
              <a:buFontTx/>
              <a:buChar char="•"/>
            </a:pPr>
            <a:r>
              <a:rPr lang="en-US" dirty="0" smtClean="0">
                <a:latin typeface="Helvetica" pitchFamily="34" charset="0"/>
              </a:rPr>
              <a:t>You can copy a file to another location using the Copy command. When you copy a file, a duplicate file is created and the original file remains in its original location. </a:t>
            </a:r>
          </a:p>
          <a:p>
            <a:pPr eaLnBrk="1" hangingPunct="1">
              <a:buFontTx/>
              <a:buChar char="•"/>
            </a:pPr>
            <a:r>
              <a:rPr lang="en-US" dirty="0" smtClean="0">
                <a:latin typeface="Helvetica" pitchFamily="34" charset="0"/>
              </a:rPr>
              <a:t>To move a file from one location to another, you use the Move command. When you move a file, the original file is deleted from its original location.</a:t>
            </a:r>
          </a:p>
          <a:p>
            <a:pPr eaLnBrk="1" hangingPunct="1">
              <a:buFontTx/>
              <a:buChar char="•"/>
            </a:pPr>
            <a:r>
              <a:rPr lang="en-US" dirty="0" smtClean="0">
                <a:latin typeface="Helvetica" pitchFamily="34" charset="0"/>
              </a:rPr>
              <a:t>The </a:t>
            </a:r>
            <a:r>
              <a:rPr lang="en-US" i="0" dirty="0" smtClean="0">
                <a:latin typeface="Helvetica" pitchFamily="34" charset="0"/>
              </a:rPr>
              <a:t>Recycle Bin</a:t>
            </a:r>
            <a:r>
              <a:rPr lang="en-US" b="1" i="0" dirty="0" smtClean="0">
                <a:latin typeface="Helvetica" pitchFamily="34" charset="0"/>
              </a:rPr>
              <a:t> </a:t>
            </a:r>
            <a:r>
              <a:rPr lang="en-US" dirty="0" smtClean="0">
                <a:latin typeface="Helvetica" pitchFamily="34" charset="0"/>
              </a:rPr>
              <a:t>is</a:t>
            </a:r>
            <a:r>
              <a:rPr lang="en-US" b="1" dirty="0" smtClean="0">
                <a:latin typeface="Helvetica" pitchFamily="34" charset="0"/>
              </a:rPr>
              <a:t> </a:t>
            </a:r>
            <a:r>
              <a:rPr lang="en-US" dirty="0" smtClean="0">
                <a:latin typeface="Helvetica" pitchFamily="34" charset="0"/>
              </a:rPr>
              <a:t>a folder on the desktop in Windows</a:t>
            </a:r>
            <a:r>
              <a:rPr lang="en-US" baseline="0" dirty="0" smtClean="0">
                <a:latin typeface="Helvetica" pitchFamily="34" charset="0"/>
              </a:rPr>
              <a:t> </a:t>
            </a:r>
            <a:r>
              <a:rPr lang="en-US" dirty="0" smtClean="0">
                <a:latin typeface="Helvetica" pitchFamily="34" charset="0"/>
              </a:rPr>
              <a:t>where files deleted </a:t>
            </a:r>
            <a:r>
              <a:rPr lang="en-US" i="0" dirty="0" smtClean="0">
                <a:latin typeface="Helvetica" pitchFamily="34" charset="0"/>
              </a:rPr>
              <a:t>from the hard drive </a:t>
            </a:r>
            <a:r>
              <a:rPr lang="en-US" dirty="0" smtClean="0">
                <a:latin typeface="Helvetica" pitchFamily="34" charset="0"/>
              </a:rPr>
              <a:t>reside until you permanently purge them from your system. Files in the Recycle Bin can be easily restored to their original location.</a:t>
            </a:r>
          </a:p>
          <a:p>
            <a:pPr eaLnBrk="1" hangingPunct="1">
              <a:buFontTx/>
              <a:buChar char="•"/>
            </a:pPr>
            <a:r>
              <a:rPr lang="en-US" dirty="0" smtClean="0">
                <a:latin typeface="Helvetica" pitchFamily="34" charset="0"/>
              </a:rPr>
              <a:t>Mac systems have something similar to the Recycle Bin,</a:t>
            </a:r>
            <a:r>
              <a:rPr lang="en-US" baseline="0" dirty="0" smtClean="0">
                <a:latin typeface="Helvetica" pitchFamily="34" charset="0"/>
              </a:rPr>
              <a:t> called Trash.</a:t>
            </a:r>
            <a:r>
              <a:rPr lang="en-US" dirty="0" smtClean="0">
                <a:latin typeface="Helvetica" pitchFamily="34" charset="0"/>
              </a:rPr>
              <a:t> </a:t>
            </a:r>
          </a:p>
          <a:p>
            <a:pPr eaLnBrk="1" hangingPunct="1">
              <a:buFontTx/>
              <a:buChar char="•"/>
            </a:pPr>
            <a:r>
              <a:rPr lang="en-US" dirty="0" smtClean="0">
                <a:latin typeface="Helvetica" pitchFamily="34" charset="0"/>
              </a:rPr>
              <a:t>Files deleted from </a:t>
            </a:r>
            <a:r>
              <a:rPr lang="en-US" i="0" dirty="0" smtClean="0">
                <a:latin typeface="Helvetica" pitchFamily="34" charset="0"/>
              </a:rPr>
              <a:t>other drives</a:t>
            </a:r>
            <a:r>
              <a:rPr lang="en-US" i="1" dirty="0" smtClean="0">
                <a:latin typeface="Helvetica" pitchFamily="34" charset="0"/>
              </a:rPr>
              <a:t>,</a:t>
            </a:r>
            <a:r>
              <a:rPr lang="en-US" dirty="0" smtClean="0">
                <a:latin typeface="Helvetica" pitchFamily="34" charset="0"/>
              </a:rPr>
              <a:t> such as a floppy drive, CD, flash drive, or network drive, do not go to the Recycle Bin, but are deleted from the system immediately.</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7"/>
          <p:cNvSpPr>
            <a:spLocks noGrp="1" noChangeArrowheads="1"/>
          </p:cNvSpPr>
          <p:nvPr>
            <p:ph type="sldNum" sz="quarter" idx="5"/>
          </p:nvPr>
        </p:nvSpPr>
        <p:spPr>
          <a:noFill/>
        </p:spPr>
        <p:txBody>
          <a:bodyPr/>
          <a:lstStyle/>
          <a:p>
            <a:fld id="{5D681FF9-5ABD-4F0E-BB26-893A1685C0C2}" type="slidenum">
              <a:rPr lang="en-US" smtClean="0"/>
              <a:pPr/>
              <a:t>38</a:t>
            </a:fld>
            <a:endParaRPr lang="en-US" smtClean="0"/>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a:noFill/>
          <a:ln/>
        </p:spPr>
        <p:txBody>
          <a:bodyPr/>
          <a:lstStyle/>
          <a:p>
            <a:pPr eaLnBrk="1" hangingPunct="1">
              <a:buFontTx/>
              <a:buChar char="•"/>
            </a:pPr>
            <a:r>
              <a:rPr lang="en-US" dirty="0" smtClean="0">
                <a:latin typeface="Helvetica" pitchFamily="34" charset="0"/>
              </a:rPr>
              <a:t>Utility programs are small applications that perform special functions. </a:t>
            </a:r>
          </a:p>
          <a:p>
            <a:pPr eaLnBrk="1" hangingPunct="1">
              <a:buFontTx/>
              <a:buChar char="•"/>
            </a:pPr>
            <a:r>
              <a:rPr lang="en-US" dirty="0" smtClean="0">
                <a:latin typeface="Helvetica" pitchFamily="34" charset="0"/>
              </a:rPr>
              <a:t>Some utility programs (such as disk defragmenter utilities) manage system resources; others (such as screen savers) help make your time and work on the computer more pleasant; still others (such as file compression utilities) improve efficiency.</a:t>
            </a:r>
          </a:p>
          <a:p>
            <a:pPr eaLnBrk="1" hangingPunct="1">
              <a:buFontTx/>
              <a:buChar char="•"/>
            </a:pPr>
            <a:endParaRPr lang="en-US" dirty="0" smtClean="0">
              <a:latin typeface="Helvetica"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7"/>
          <p:cNvSpPr>
            <a:spLocks noGrp="1" noChangeArrowheads="1"/>
          </p:cNvSpPr>
          <p:nvPr>
            <p:ph type="sldNum" sz="quarter" idx="5"/>
          </p:nvPr>
        </p:nvSpPr>
        <p:spPr>
          <a:noFill/>
        </p:spPr>
        <p:txBody>
          <a:bodyPr/>
          <a:lstStyle/>
          <a:p>
            <a:fld id="{D1C3CF0C-C4C6-4F0A-9B64-A5A4712C6B2E}" type="slidenum">
              <a:rPr lang="en-US" smtClean="0"/>
              <a:pPr/>
              <a:t>39</a:t>
            </a:fld>
            <a:endParaRPr lang="en-US" smtClean="0"/>
          </a:p>
        </p:txBody>
      </p:sp>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a:noFill/>
          <a:ln/>
        </p:spPr>
        <p:txBody>
          <a:bodyPr/>
          <a:lstStyle/>
          <a:p>
            <a:pPr eaLnBrk="1" hangingPunct="1">
              <a:buFontTx/>
              <a:buChar char="•"/>
            </a:pPr>
            <a:r>
              <a:rPr lang="en-US" dirty="0" smtClean="0"/>
              <a:t>In Windows 7, the Personalization icon allows you to change background themes, screen savers, and window colors.</a:t>
            </a:r>
          </a:p>
          <a:p>
            <a:pPr eaLnBrk="1" hangingPunct="1">
              <a:buFontTx/>
              <a:buChar char="•"/>
            </a:pPr>
            <a:r>
              <a:rPr lang="en-US" dirty="0" smtClean="0"/>
              <a:t>You can right-click the desktop and choose Personalize or use the Control Panel.</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p:spPr>
        <p:txBody>
          <a:bodyPr/>
          <a:lstStyle/>
          <a:p>
            <a:fld id="{F335196F-E184-4101-BE88-FEDA310C5F30}" type="slidenum">
              <a:rPr lang="en-US" smtClean="0"/>
              <a:pPr/>
              <a:t>4</a:t>
            </a:fld>
            <a:endParaRPr lang="en-US" smtClean="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p:spPr>
        <p:txBody>
          <a:bodyPr/>
          <a:lstStyle/>
          <a:p>
            <a:pPr eaLnBrk="1" hangingPunct="1">
              <a:buFontTx/>
              <a:buChar char="•"/>
            </a:pPr>
            <a:r>
              <a:rPr lang="en-US" dirty="0" smtClean="0"/>
              <a:t>Desktop and Windows features</a:t>
            </a:r>
          </a:p>
          <a:p>
            <a:pPr eaLnBrk="1" hangingPunct="1">
              <a:buFontTx/>
              <a:buChar char="•"/>
            </a:pPr>
            <a:r>
              <a:rPr lang="en-US" dirty="0" smtClean="0"/>
              <a:t>OS role in keeping desktop organized </a:t>
            </a:r>
          </a:p>
          <a:p>
            <a:pPr eaLnBrk="1" hangingPunct="1">
              <a:buFontTx/>
              <a:buChar char="•"/>
            </a:pPr>
            <a:r>
              <a:rPr lang="en-US" dirty="0" smtClean="0"/>
              <a:t>Utility programs</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7"/>
          <p:cNvSpPr>
            <a:spLocks noGrp="1" noChangeArrowheads="1"/>
          </p:cNvSpPr>
          <p:nvPr>
            <p:ph type="sldNum" sz="quarter" idx="5"/>
          </p:nvPr>
        </p:nvSpPr>
        <p:spPr>
          <a:noFill/>
        </p:spPr>
        <p:txBody>
          <a:bodyPr/>
          <a:lstStyle/>
          <a:p>
            <a:fld id="{C064F969-B20D-4CCA-952E-F2203E5113D4}" type="slidenum">
              <a:rPr lang="en-US" smtClean="0"/>
              <a:pPr/>
              <a:t>40</a:t>
            </a:fld>
            <a:endParaRPr lang="en-US" smtClean="0"/>
          </a:p>
        </p:txBody>
      </p:sp>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a:noFill/>
          <a:ln/>
        </p:spPr>
        <p:txBody>
          <a:bodyPr/>
          <a:lstStyle/>
          <a:p>
            <a:pPr eaLnBrk="1" hangingPunct="1">
              <a:buFontTx/>
              <a:buChar char="•"/>
            </a:pPr>
            <a:r>
              <a:rPr lang="en-US" dirty="0" smtClean="0">
                <a:latin typeface="Helvetica" pitchFamily="34" charset="0"/>
              </a:rPr>
              <a:t>When you install a new program, the program runs a wizard that walks you through the installation process. If a wizard does not initialize automatically, however, you should go to the Programs and Features utility in the Control Panel. This prompts the OS to look for the setup program of the new software and starts the installation wizard.</a:t>
            </a:r>
          </a:p>
          <a:p>
            <a:pPr eaLnBrk="1" hangingPunct="1">
              <a:buFontTx/>
              <a:buChar char="•"/>
            </a:pPr>
            <a:r>
              <a:rPr lang="en-US" dirty="0" smtClean="0">
                <a:latin typeface="Helvetica" pitchFamily="34" charset="0"/>
              </a:rPr>
              <a:t>Some people think that deleting a program from the Program Files folder on the C drive is the best way to remove a program from the system. However, most programs include support files that are not located in the main program folder. By selecting the Windows uninstaller utility, Programs and Features, you delete the main program file and all supporting files as well.</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7"/>
          <p:cNvSpPr>
            <a:spLocks noGrp="1" noChangeArrowheads="1"/>
          </p:cNvSpPr>
          <p:nvPr>
            <p:ph type="sldNum" sz="quarter" idx="5"/>
          </p:nvPr>
        </p:nvSpPr>
        <p:spPr>
          <a:noFill/>
        </p:spPr>
        <p:txBody>
          <a:bodyPr/>
          <a:lstStyle/>
          <a:p>
            <a:fld id="{DB0AC97B-8039-48D7-A4F5-5D6A35A92B83}" type="slidenum">
              <a:rPr lang="en-US" smtClean="0"/>
              <a:pPr/>
              <a:t>41</a:t>
            </a:fld>
            <a:endParaRPr lang="en-US" smtClean="0"/>
          </a:p>
        </p:txBody>
      </p:sp>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a:noFill/>
          <a:ln/>
        </p:spPr>
        <p:txBody>
          <a:bodyPr/>
          <a:lstStyle/>
          <a:p>
            <a:pPr eaLnBrk="1" hangingPunct="1">
              <a:buFontTx/>
              <a:buChar char="•"/>
            </a:pPr>
            <a:r>
              <a:rPr lang="en-US" dirty="0" smtClean="0">
                <a:latin typeface="Helvetica" pitchFamily="34" charset="0"/>
              </a:rPr>
              <a:t>A </a:t>
            </a:r>
            <a:r>
              <a:rPr lang="en-US" i="0" dirty="0" smtClean="0">
                <a:latin typeface="Helvetica" pitchFamily="34" charset="0"/>
              </a:rPr>
              <a:t>file compression utility</a:t>
            </a:r>
            <a:r>
              <a:rPr lang="en-US" dirty="0" smtClean="0">
                <a:latin typeface="Helvetica" pitchFamily="34" charset="0"/>
              </a:rPr>
              <a:t> is a program that takes out redundancies in a file to reduce the file size.</a:t>
            </a:r>
          </a:p>
          <a:p>
            <a:pPr eaLnBrk="1" hangingPunct="1">
              <a:buFontTx/>
              <a:buChar char="•"/>
            </a:pPr>
            <a:r>
              <a:rPr lang="en-US" dirty="0" smtClean="0">
                <a:latin typeface="Helvetica" pitchFamily="34" charset="0"/>
              </a:rPr>
              <a:t>File compression is helpful because it makes a large file more compact, making it easier and faster to send over the Internet, upload to a Web page, or save onto a disk. </a:t>
            </a:r>
          </a:p>
          <a:p>
            <a:pPr eaLnBrk="1" hangingPunct="1">
              <a:buFontTx/>
              <a:buChar char="•"/>
            </a:pPr>
            <a:r>
              <a:rPr lang="en-US" dirty="0" smtClean="0">
                <a:latin typeface="Helvetica" pitchFamily="34" charset="0"/>
              </a:rPr>
              <a:t>Windows has built-in compression (or zip) file support. </a:t>
            </a:r>
          </a:p>
          <a:p>
            <a:pPr eaLnBrk="1" hangingPunct="1">
              <a:buFontTx/>
              <a:buChar char="•"/>
            </a:pPr>
            <a:r>
              <a:rPr lang="en-US" dirty="0" smtClean="0">
                <a:latin typeface="Helvetica" pitchFamily="34" charset="0"/>
              </a:rPr>
              <a:t>There are also several stand-alone freeware and shareware programs, such as WinZip (for Windows) and </a:t>
            </a:r>
            <a:r>
              <a:rPr lang="en-US" dirty="0" err="1" smtClean="0">
                <a:latin typeface="Helvetica" pitchFamily="34" charset="0"/>
              </a:rPr>
              <a:t>StuffIt</a:t>
            </a:r>
            <a:r>
              <a:rPr lang="en-US" dirty="0" smtClean="0">
                <a:latin typeface="Helvetica" pitchFamily="34" charset="0"/>
              </a:rPr>
              <a:t> (for Windows or Mac), that you can obtain to compress your files.</a:t>
            </a:r>
          </a:p>
          <a:p>
            <a:pPr eaLnBrk="1" hangingPunct="1">
              <a:buFontTx/>
              <a:buChar char="•"/>
            </a:pPr>
            <a:r>
              <a:rPr lang="en-US" dirty="0" smtClean="0"/>
              <a:t>Most compression programs look for repeated patterns of letters and replace them with a shorter placeholder.</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7"/>
          <p:cNvSpPr>
            <a:spLocks noGrp="1" noChangeArrowheads="1"/>
          </p:cNvSpPr>
          <p:nvPr>
            <p:ph type="sldNum" sz="quarter" idx="5"/>
          </p:nvPr>
        </p:nvSpPr>
        <p:spPr>
          <a:noFill/>
        </p:spPr>
        <p:txBody>
          <a:bodyPr/>
          <a:lstStyle/>
          <a:p>
            <a:fld id="{29AAA863-E432-43D4-B557-48C1987B0BBF}" type="slidenum">
              <a:rPr lang="en-US" smtClean="0"/>
              <a:pPr/>
              <a:t>42</a:t>
            </a:fld>
            <a:endParaRPr lang="en-US" smtClean="0"/>
          </a:p>
        </p:txBody>
      </p:sp>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a:noFill/>
          <a:ln/>
        </p:spPr>
        <p:txBody>
          <a:bodyPr/>
          <a:lstStyle/>
          <a:p>
            <a:pPr eaLnBrk="1" hangingPunct="1">
              <a:buFontTx/>
              <a:buChar char="•"/>
            </a:pPr>
            <a:r>
              <a:rPr lang="en-US" dirty="0" smtClean="0"/>
              <a:t>A set of maintenance utilities is built into Windows primarily for system efficiency. </a:t>
            </a:r>
          </a:p>
          <a:p>
            <a:pPr eaLnBrk="1" hangingPunct="1">
              <a:buFontTx/>
              <a:buChar char="•"/>
            </a:pPr>
            <a:r>
              <a:rPr lang="en-US" i="0" dirty="0" smtClean="0">
                <a:latin typeface="Helvetica" pitchFamily="34" charset="0"/>
              </a:rPr>
              <a:t>Disk Cleanup</a:t>
            </a:r>
            <a:r>
              <a:rPr lang="en-US" dirty="0" smtClean="0">
                <a:latin typeface="Helvetica" pitchFamily="34" charset="0"/>
              </a:rPr>
              <a:t> cleans unnecessary files from your hard drive. These include files that have accumulated in the Recycle Bin as well as temporary files. If not deleted periodically, these unnecessary files can affect a computer’s performance.</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7"/>
          <p:cNvSpPr>
            <a:spLocks noGrp="1" noChangeArrowheads="1"/>
          </p:cNvSpPr>
          <p:nvPr>
            <p:ph type="sldNum" sz="quarter" idx="5"/>
          </p:nvPr>
        </p:nvSpPr>
        <p:spPr>
          <a:noFill/>
        </p:spPr>
        <p:txBody>
          <a:bodyPr/>
          <a:lstStyle/>
          <a:p>
            <a:fld id="{B734CBF9-36E7-441F-92D5-B30CF990F84F}" type="slidenum">
              <a:rPr lang="en-US" smtClean="0"/>
              <a:pPr/>
              <a:t>43</a:t>
            </a:fld>
            <a:endParaRPr lang="en-US" smtClean="0"/>
          </a:p>
        </p:txBody>
      </p:sp>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a:noFill/>
          <a:ln/>
        </p:spPr>
        <p:txBody>
          <a:bodyPr/>
          <a:lstStyle/>
          <a:p>
            <a:pPr eaLnBrk="1" hangingPunct="1">
              <a:buFontTx/>
              <a:buChar char="•"/>
            </a:pPr>
            <a:r>
              <a:rPr lang="en-US" i="0" dirty="0" smtClean="0">
                <a:latin typeface="Helvetica" pitchFamily="34" charset="0"/>
              </a:rPr>
              <a:t>Disk defragmenter utilities</a:t>
            </a:r>
            <a:r>
              <a:rPr lang="en-US" dirty="0" smtClean="0">
                <a:latin typeface="Helvetica" pitchFamily="34" charset="0"/>
              </a:rPr>
              <a:t> regroup related pieces of files together on the hard disk, allowing the OS to work more efficiently. Using the </a:t>
            </a:r>
            <a:r>
              <a:rPr lang="en-US" i="0" dirty="0" smtClean="0">
                <a:latin typeface="Helvetica" pitchFamily="34" charset="0"/>
              </a:rPr>
              <a:t>Windows Disk Defragmenter Analyzer</a:t>
            </a:r>
            <a:r>
              <a:rPr lang="en-US" b="1" dirty="0" smtClean="0">
                <a:latin typeface="Helvetica" pitchFamily="34" charset="0"/>
              </a:rPr>
              <a:t> </a:t>
            </a:r>
            <a:r>
              <a:rPr lang="en-US" dirty="0" smtClean="0">
                <a:latin typeface="Helvetica" pitchFamily="34" charset="0"/>
              </a:rPr>
              <a:t>feature,</a:t>
            </a:r>
            <a:r>
              <a:rPr lang="en-US" b="1" dirty="0" smtClean="0">
                <a:latin typeface="Helvetica" pitchFamily="34" charset="0"/>
              </a:rPr>
              <a:t> </a:t>
            </a:r>
            <a:r>
              <a:rPr lang="en-US" dirty="0" smtClean="0">
                <a:latin typeface="Helvetica" pitchFamily="34" charset="0"/>
              </a:rPr>
              <a:t>users should check their hard drive several times a year.</a:t>
            </a:r>
            <a:endParaRPr lang="en-US" b="1" dirty="0" smtClean="0">
              <a:latin typeface="Helvetica" pitchFamily="34" charset="0"/>
            </a:endParaRPr>
          </a:p>
          <a:p>
            <a:pPr eaLnBrk="1" hangingPunct="1">
              <a:buFontTx/>
              <a:buChar char="•"/>
            </a:pPr>
            <a:r>
              <a:rPr lang="en-US" i="0" dirty="0" smtClean="0">
                <a:latin typeface="Helvetica" pitchFamily="34" charset="0"/>
              </a:rPr>
              <a:t>Error checking</a:t>
            </a:r>
            <a:r>
              <a:rPr lang="en-US" i="1" dirty="0" smtClean="0">
                <a:latin typeface="Helvetica" pitchFamily="34" charset="0"/>
              </a:rPr>
              <a:t>,</a:t>
            </a:r>
            <a:r>
              <a:rPr lang="en-US" b="1" dirty="0" smtClean="0">
                <a:latin typeface="Helvetica" pitchFamily="34" charset="0"/>
              </a:rPr>
              <a:t> </a:t>
            </a:r>
            <a:r>
              <a:rPr lang="en-US" dirty="0" smtClean="0">
                <a:latin typeface="Helvetica" pitchFamily="34" charset="0"/>
              </a:rPr>
              <a:t>once known as </a:t>
            </a:r>
            <a:r>
              <a:rPr lang="en-US" i="0" dirty="0" err="1" smtClean="0">
                <a:latin typeface="Helvetica" pitchFamily="34" charset="0"/>
              </a:rPr>
              <a:t>ScanDisk</a:t>
            </a:r>
            <a:r>
              <a:rPr lang="en-US" i="1" dirty="0" smtClean="0">
                <a:latin typeface="Helvetica" pitchFamily="34" charset="0"/>
              </a:rPr>
              <a:t>,</a:t>
            </a:r>
            <a:r>
              <a:rPr lang="en-US" b="1" dirty="0" smtClean="0">
                <a:latin typeface="Helvetica" pitchFamily="34" charset="0"/>
              </a:rPr>
              <a:t> </a:t>
            </a:r>
            <a:r>
              <a:rPr lang="en-US" dirty="0" smtClean="0">
                <a:latin typeface="Helvetica" pitchFamily="34" charset="0"/>
              </a:rPr>
              <a:t>checks for lost files and fragments as well as physical errors on your hard drive. Sometimes error checking can recover the lost data, but more often, it deletes files that are taking up space unnecessarily.</a:t>
            </a:r>
          </a:p>
          <a:p>
            <a:pPr eaLnBrk="1" hangingPunct="1">
              <a:buFontTx/>
              <a:buChar char="•"/>
            </a:pPr>
            <a:r>
              <a:rPr lang="en-US" dirty="0" smtClean="0">
                <a:latin typeface="Helvetica" pitchFamily="34" charset="0"/>
              </a:rPr>
              <a:t>If a program on your system stops working, you can use the Windows </a:t>
            </a:r>
            <a:r>
              <a:rPr lang="en-US" i="0" dirty="0" smtClean="0">
                <a:latin typeface="Helvetica" pitchFamily="34" charset="0"/>
              </a:rPr>
              <a:t>Task Manager</a:t>
            </a:r>
            <a:r>
              <a:rPr lang="en-US" i="1" dirty="0" smtClean="0">
                <a:latin typeface="Helvetica" pitchFamily="34" charset="0"/>
              </a:rPr>
              <a:t> </a:t>
            </a:r>
            <a:r>
              <a:rPr lang="en-US" dirty="0" smtClean="0">
                <a:latin typeface="Helvetica" pitchFamily="34" charset="0"/>
              </a:rPr>
              <a:t>utility</a:t>
            </a:r>
            <a:r>
              <a:rPr lang="en-US" b="1" dirty="0" smtClean="0">
                <a:latin typeface="Helvetica" pitchFamily="34" charset="0"/>
              </a:rPr>
              <a:t> </a:t>
            </a:r>
            <a:r>
              <a:rPr lang="en-US" dirty="0" smtClean="0">
                <a:latin typeface="Helvetica" pitchFamily="34" charset="0"/>
              </a:rPr>
              <a:t>to check on the program or to exit the </a:t>
            </a:r>
            <a:r>
              <a:rPr lang="en-US" dirty="0" err="1" smtClean="0">
                <a:latin typeface="Helvetica" pitchFamily="34" charset="0"/>
              </a:rPr>
              <a:t>nonresponding</a:t>
            </a:r>
            <a:r>
              <a:rPr lang="en-US" dirty="0" smtClean="0">
                <a:latin typeface="Helvetica" pitchFamily="34" charset="0"/>
              </a:rPr>
              <a:t> program.</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7"/>
          <p:cNvSpPr>
            <a:spLocks noGrp="1" noChangeArrowheads="1"/>
          </p:cNvSpPr>
          <p:nvPr>
            <p:ph type="sldNum" sz="quarter" idx="5"/>
          </p:nvPr>
        </p:nvSpPr>
        <p:spPr>
          <a:noFill/>
        </p:spPr>
        <p:txBody>
          <a:bodyPr/>
          <a:lstStyle/>
          <a:p>
            <a:fld id="{9BD8E1AC-77E3-45EE-AD8D-F8605DF1D977}" type="slidenum">
              <a:rPr lang="en-US" smtClean="0"/>
              <a:pPr/>
              <a:t>44</a:t>
            </a:fld>
            <a:endParaRPr lang="en-US" smtClean="0"/>
          </a:p>
        </p:txBody>
      </p:sp>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a:noFill/>
          <a:ln/>
        </p:spPr>
        <p:txBody>
          <a:bodyPr/>
          <a:lstStyle/>
          <a:p>
            <a:pPr eaLnBrk="1" hangingPunct="1">
              <a:buFontTx/>
              <a:buChar char="•"/>
            </a:pPr>
            <a:r>
              <a:rPr lang="en-US" dirty="0" smtClean="0">
                <a:latin typeface="Helvetica" pitchFamily="34" charset="0"/>
              </a:rPr>
              <a:t>Recent versions of Windows have a utility called </a:t>
            </a:r>
            <a:r>
              <a:rPr lang="en-US" i="0" dirty="0" smtClean="0">
                <a:latin typeface="Helvetica" pitchFamily="34" charset="0"/>
              </a:rPr>
              <a:t>System Restore</a:t>
            </a:r>
            <a:r>
              <a:rPr lang="en-US" dirty="0" smtClean="0">
                <a:latin typeface="Helvetica" pitchFamily="34" charset="0"/>
              </a:rPr>
              <a:t> that lets you restore your system settings back to a specific date when everything was working properly. </a:t>
            </a:r>
            <a:endParaRPr lang="en-US" dirty="0"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7"/>
          <p:cNvSpPr>
            <a:spLocks noGrp="1" noChangeArrowheads="1"/>
          </p:cNvSpPr>
          <p:nvPr>
            <p:ph type="sldNum" sz="quarter" idx="5"/>
          </p:nvPr>
        </p:nvSpPr>
        <p:spPr>
          <a:noFill/>
        </p:spPr>
        <p:txBody>
          <a:bodyPr/>
          <a:lstStyle/>
          <a:p>
            <a:fld id="{64121EBD-0CC8-41FA-8A88-36B73D23C2E4}" type="slidenum">
              <a:rPr lang="en-US" smtClean="0"/>
              <a:pPr/>
              <a:t>45</a:t>
            </a:fld>
            <a:endParaRPr lang="en-US" smtClean="0"/>
          </a:p>
        </p:txBody>
      </p:sp>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a:noFill/>
          <a:ln/>
        </p:spPr>
        <p:txBody>
          <a:bodyPr/>
          <a:lstStyle/>
          <a:p>
            <a:pPr eaLnBrk="1" hangingPunct="1">
              <a:buFontTx/>
              <a:buChar char="•"/>
            </a:pPr>
            <a:r>
              <a:rPr lang="en-US" dirty="0" smtClean="0">
                <a:latin typeface="Helvetica" pitchFamily="34" charset="0"/>
              </a:rPr>
              <a:t>When you use the Windows </a:t>
            </a:r>
            <a:r>
              <a:rPr lang="en-US" i="0" dirty="0" smtClean="0">
                <a:latin typeface="Helvetica" pitchFamily="34" charset="0"/>
              </a:rPr>
              <a:t>Backup and Restore</a:t>
            </a:r>
            <a:r>
              <a:rPr lang="en-US" i="1" dirty="0" smtClean="0">
                <a:latin typeface="Helvetica" pitchFamily="34" charset="0"/>
              </a:rPr>
              <a:t> </a:t>
            </a:r>
            <a:r>
              <a:rPr lang="en-US" dirty="0" smtClean="0">
                <a:latin typeface="Helvetica" pitchFamily="34" charset="0"/>
              </a:rPr>
              <a:t>utility, you create a duplicate copy of all the data on your hard disk and copy it to another storage device, such as a CD or an external hard drive. </a:t>
            </a:r>
          </a:p>
          <a:p>
            <a:pPr eaLnBrk="1" hangingPunct="1">
              <a:buFontTx/>
              <a:buChar char="•"/>
            </a:pPr>
            <a:r>
              <a:rPr lang="en-US" dirty="0" smtClean="0">
                <a:latin typeface="Helvetica" pitchFamily="34" charset="0"/>
              </a:rPr>
              <a:t>The Windows </a:t>
            </a:r>
            <a:r>
              <a:rPr lang="en-US" i="0" dirty="0" smtClean="0">
                <a:latin typeface="Helvetica" pitchFamily="34" charset="0"/>
              </a:rPr>
              <a:t>Task Scheduler</a:t>
            </a:r>
            <a:r>
              <a:rPr lang="en-US" i="1" dirty="0" smtClean="0">
                <a:latin typeface="Helvetica" pitchFamily="34" charset="0"/>
              </a:rPr>
              <a:t> </a:t>
            </a:r>
            <a:r>
              <a:rPr lang="en-US" dirty="0" smtClean="0">
                <a:latin typeface="Helvetica" pitchFamily="34" charset="0"/>
              </a:rPr>
              <a:t>utility allows you to schedule tasks to run automatically at predetermined times, with no interaction necessary on your part.</a:t>
            </a:r>
          </a:p>
          <a:p>
            <a:pPr eaLnBrk="1" hangingPunct="1"/>
            <a:endParaRPr lang="en-US" dirty="0"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7"/>
          <p:cNvSpPr>
            <a:spLocks noGrp="1" noChangeArrowheads="1"/>
          </p:cNvSpPr>
          <p:nvPr>
            <p:ph type="sldNum" sz="quarter" idx="5"/>
          </p:nvPr>
        </p:nvSpPr>
        <p:spPr>
          <a:noFill/>
        </p:spPr>
        <p:txBody>
          <a:bodyPr/>
          <a:lstStyle/>
          <a:p>
            <a:fld id="{A0D40989-5947-4896-8621-DA07961ED946}" type="slidenum">
              <a:rPr lang="en-US" smtClean="0"/>
              <a:pPr/>
              <a:t>46</a:t>
            </a:fld>
            <a:endParaRPr lang="en-US" smtClean="0"/>
          </a:p>
        </p:txBody>
      </p:sp>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a:noFill/>
          <a:ln/>
        </p:spPr>
        <p:txBody>
          <a:bodyPr/>
          <a:lstStyle/>
          <a:p>
            <a:pPr eaLnBrk="1" hangingPunct="1">
              <a:spcBef>
                <a:spcPts val="400"/>
              </a:spcBef>
              <a:spcAft>
                <a:spcPts val="200"/>
              </a:spcAft>
            </a:pPr>
            <a:r>
              <a:rPr lang="en-US" dirty="0" smtClean="0"/>
              <a:t>Windows Vista and Windows</a:t>
            </a:r>
            <a:r>
              <a:rPr lang="en-US" baseline="0" dirty="0" smtClean="0"/>
              <a:t> </a:t>
            </a:r>
            <a:r>
              <a:rPr lang="en-US" dirty="0" smtClean="0"/>
              <a:t>7 have an </a:t>
            </a:r>
            <a:r>
              <a:rPr lang="en-US" i="0" dirty="0" smtClean="0"/>
              <a:t>Ease of Access Center</a:t>
            </a:r>
            <a:r>
              <a:rPr lang="en-US" i="1" dirty="0" smtClean="0"/>
              <a:t>,</a:t>
            </a:r>
            <a:r>
              <a:rPr lang="en-US" dirty="0" smtClean="0"/>
              <a:t> a centralized location for assistive technology and tools that adjust accessibility settings. I</a:t>
            </a:r>
            <a:r>
              <a:rPr lang="en-GB" dirty="0" smtClean="0">
                <a:solidFill>
                  <a:srgbClr xmlns:mc="http://schemas.openxmlformats.org/markup-compatibility/2006" xmlns:a14="http://schemas.microsoft.com/office/drawing/2007/7/7/main" val="000000" mc:Ignorable=""/>
                </a:solidFill>
                <a:latin typeface="Palatino" pitchFamily="18" charset="0"/>
              </a:rPr>
              <a:t>n the Ease of Access </a:t>
            </a:r>
            <a:r>
              <a:rPr lang="en-GB" dirty="0" err="1" smtClean="0">
                <a:solidFill>
                  <a:srgbClr xmlns:mc="http://schemas.openxmlformats.org/markup-compatibility/2006" xmlns:a14="http://schemas.microsoft.com/office/drawing/2007/7/7/main" val="000000" mc:Ignorable=""/>
                </a:solidFill>
                <a:latin typeface="Palatino" pitchFamily="18" charset="0"/>
              </a:rPr>
              <a:t>Center</a:t>
            </a:r>
            <a:r>
              <a:rPr lang="en-GB" dirty="0" smtClean="0">
                <a:solidFill>
                  <a:srgbClr xmlns:mc="http://schemas.openxmlformats.org/markup-compatibility/2006" xmlns:a14="http://schemas.microsoft.com/office/drawing/2007/7/7/main" val="000000" mc:Ignorable=""/>
                </a:solidFill>
                <a:latin typeface="Palatino" pitchFamily="18" charset="0"/>
              </a:rPr>
              <a:t>, you can find tools to help you adjust the contrast of or magnify the screen image, read screen contents to you, or display an on-screen keyboard. </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7"/>
          <p:cNvSpPr>
            <a:spLocks noGrp="1" noChangeArrowheads="1"/>
          </p:cNvSpPr>
          <p:nvPr>
            <p:ph type="sldNum" sz="quarter" idx="5"/>
          </p:nvPr>
        </p:nvSpPr>
        <p:spPr>
          <a:noFill/>
        </p:spPr>
        <p:txBody>
          <a:bodyPr/>
          <a:lstStyle/>
          <a:p>
            <a:fld id="{390AC9FD-E7AB-4A4E-93D1-AC1188FDD673}" type="slidenum">
              <a:rPr lang="en-US" smtClean="0"/>
              <a:pPr/>
              <a:t>47</a:t>
            </a:fld>
            <a:endParaRPr lang="en-US" smtClean="0"/>
          </a:p>
        </p:txBody>
      </p:sp>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a:noFill/>
          <a:ln/>
        </p:spPr>
        <p:txBody>
          <a:bodyPr/>
          <a:lstStyle/>
          <a:p>
            <a:pPr eaLnBrk="1" hangingPunct="1"/>
            <a:r>
              <a:rPr lang="en-US" smtClean="0"/>
              <a:t>What software is included in system software?</a:t>
            </a:r>
          </a:p>
          <a:p>
            <a:pPr eaLnBrk="1" hangingPunct="1"/>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7"/>
          <p:cNvSpPr>
            <a:spLocks noGrp="1" noChangeArrowheads="1"/>
          </p:cNvSpPr>
          <p:nvPr>
            <p:ph type="sldNum" sz="quarter" idx="5"/>
          </p:nvPr>
        </p:nvSpPr>
        <p:spPr>
          <a:noFill/>
        </p:spPr>
        <p:txBody>
          <a:bodyPr/>
          <a:lstStyle/>
          <a:p>
            <a:fld id="{8F55310B-2ACA-4222-A640-394A157E9081}" type="slidenum">
              <a:rPr lang="en-US" smtClean="0"/>
              <a:pPr/>
              <a:t>48</a:t>
            </a:fld>
            <a:endParaRPr lang="en-US" smtClean="0"/>
          </a:p>
        </p:txBody>
      </p:sp>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a:noFill/>
          <a:ln/>
        </p:spPr>
        <p:txBody>
          <a:bodyPr/>
          <a:lstStyle/>
          <a:p>
            <a:pPr eaLnBrk="1" hangingPunct="1"/>
            <a:r>
              <a:rPr lang="en-US" smtClean="0"/>
              <a:t>What are the different kinds of operating systems?</a:t>
            </a:r>
          </a:p>
          <a:p>
            <a:pPr eaLnBrk="1" hangingPunct="1"/>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7"/>
          <p:cNvSpPr>
            <a:spLocks noGrp="1" noChangeArrowheads="1"/>
          </p:cNvSpPr>
          <p:nvPr>
            <p:ph type="sldNum" sz="quarter" idx="5"/>
          </p:nvPr>
        </p:nvSpPr>
        <p:spPr>
          <a:noFill/>
        </p:spPr>
        <p:txBody>
          <a:bodyPr/>
          <a:lstStyle/>
          <a:p>
            <a:fld id="{582E97C7-126B-4000-BFC9-223216348EDF}" type="slidenum">
              <a:rPr lang="en-US" smtClean="0"/>
              <a:pPr/>
              <a:t>49</a:t>
            </a:fld>
            <a:endParaRPr lang="en-US" smtClean="0"/>
          </a:p>
        </p:txBody>
      </p:sp>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a:noFill/>
          <a:ln/>
        </p:spPr>
        <p:txBody>
          <a:bodyPr/>
          <a:lstStyle/>
          <a:p>
            <a:pPr eaLnBrk="1" hangingPunct="1"/>
            <a:r>
              <a:rPr lang="en-US" smtClean="0"/>
              <a:t>What are the most common desktop operating systems?</a:t>
            </a:r>
          </a:p>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CACD118E-A2C9-47E2-9CA8-88D48E73405C}" type="slidenum">
              <a:rPr lang="en-US" smtClean="0"/>
              <a:pPr/>
              <a:t>5</a:t>
            </a:fld>
            <a:endParaRPr lang="en-US" smtClean="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buFont typeface="Arial" pitchFamily="34" charset="0"/>
              <a:buChar char="•"/>
            </a:pPr>
            <a:r>
              <a:rPr lang="en-US" dirty="0" smtClean="0">
                <a:latin typeface="Helvetica" pitchFamily="34" charset="0"/>
              </a:rPr>
              <a:t>System software consists of two primary types of programs: the operating system and utility programs. </a:t>
            </a:r>
          </a:p>
          <a:p>
            <a:pPr eaLnBrk="1" hangingPunct="1">
              <a:buFont typeface="Arial" pitchFamily="34" charset="0"/>
              <a:buChar char="•"/>
            </a:pPr>
            <a:r>
              <a:rPr lang="en-US" dirty="0" smtClean="0">
                <a:latin typeface="Helvetica" pitchFamily="34" charset="0"/>
              </a:rPr>
              <a:t>The operating system (OS) is the main program that controls how your computer system functions. The OS manages the computer’s hardware, including the processor, memory, and storage devices, as well as peripheral devices. The operating system also provides a consistent means for software applications to work with the CPU. Additionally, it is responsible for the management, scheduling, and interaction of tasks. Your first interaction with the OS is the </a:t>
            </a:r>
            <a:r>
              <a:rPr lang="en-US" i="0" dirty="0" smtClean="0">
                <a:latin typeface="Helvetica" pitchFamily="34" charset="0"/>
              </a:rPr>
              <a:t>user interface</a:t>
            </a:r>
            <a:r>
              <a:rPr lang="en-US" dirty="0" smtClean="0">
                <a:latin typeface="Helvetica" pitchFamily="34" charset="0"/>
              </a:rPr>
              <a:t>.</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7"/>
          <p:cNvSpPr>
            <a:spLocks noGrp="1" noChangeArrowheads="1"/>
          </p:cNvSpPr>
          <p:nvPr>
            <p:ph type="sldNum" sz="quarter" idx="5"/>
          </p:nvPr>
        </p:nvSpPr>
        <p:spPr>
          <a:noFill/>
        </p:spPr>
        <p:txBody>
          <a:bodyPr/>
          <a:lstStyle/>
          <a:p>
            <a:fld id="{5D7B8255-394F-4638-A3B7-13ABD075B7B4}" type="slidenum">
              <a:rPr lang="en-US" smtClean="0"/>
              <a:pPr/>
              <a:t>50</a:t>
            </a:fld>
            <a:endParaRPr lang="en-US" smtClean="0"/>
          </a:p>
        </p:txBody>
      </p:sp>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a:noFill/>
          <a:ln/>
        </p:spPr>
        <p:txBody>
          <a:bodyPr/>
          <a:lstStyle/>
          <a:p>
            <a:pPr eaLnBrk="1" hangingPunct="1"/>
            <a:r>
              <a:rPr lang="it-IT" smtClean="0">
                <a:solidFill>
                  <a:srgbClr xmlns:mc="http://schemas.openxmlformats.org/markup-compatibility/2006" xmlns:a14="http://schemas.microsoft.com/office/drawing/2007/7/7/main" val="FF00FF" mc:Ignorable=""/>
                </a:solidFill>
                <a:latin typeface="Helvetica Neue"/>
              </a:rPr>
              <a:t>How does the operating system provide a means for users to interact with the computer? </a:t>
            </a:r>
            <a:endParaRPr lang="en-US" smtClean="0">
              <a:solidFill>
                <a:srgbClr xmlns:mc="http://schemas.openxmlformats.org/markup-compatibility/2006" xmlns:a14="http://schemas.microsoft.com/office/drawing/2007/7/7/main" val="FF00FF" mc:Ignorable=""/>
              </a:solidFill>
              <a:latin typeface="Helvetica Neue"/>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7"/>
          <p:cNvSpPr>
            <a:spLocks noGrp="1" noChangeArrowheads="1"/>
          </p:cNvSpPr>
          <p:nvPr>
            <p:ph type="sldNum" sz="quarter" idx="5"/>
          </p:nvPr>
        </p:nvSpPr>
        <p:spPr>
          <a:noFill/>
        </p:spPr>
        <p:txBody>
          <a:bodyPr/>
          <a:lstStyle/>
          <a:p>
            <a:fld id="{EAE05FC1-CA5A-4EA8-8DC1-B6AC7143B35A}" type="slidenum">
              <a:rPr lang="en-US" smtClean="0"/>
              <a:pPr/>
              <a:t>51</a:t>
            </a:fld>
            <a:endParaRPr lang="en-US" smtClean="0"/>
          </a:p>
        </p:txBody>
      </p:sp>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a:noFill/>
          <a:ln/>
        </p:spPr>
        <p:txBody>
          <a:bodyPr/>
          <a:lstStyle/>
          <a:p>
            <a:pPr eaLnBrk="1" hangingPunct="1"/>
            <a:r>
              <a:rPr lang="en-US" dirty="0" smtClean="0"/>
              <a:t>How does the operating system help manage resources such as the processor, </a:t>
            </a:r>
            <a:r>
              <a:rPr lang="en-US" dirty="0" smtClean="0">
                <a:latin typeface="Verdana" pitchFamily="34" charset="0"/>
              </a:rPr>
              <a:t>memory, storage, hardware, and peripheral devices?</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7"/>
          <p:cNvSpPr>
            <a:spLocks noGrp="1" noChangeArrowheads="1"/>
          </p:cNvSpPr>
          <p:nvPr>
            <p:ph type="sldNum" sz="quarter" idx="5"/>
          </p:nvPr>
        </p:nvSpPr>
        <p:spPr>
          <a:noFill/>
        </p:spPr>
        <p:txBody>
          <a:bodyPr/>
          <a:lstStyle/>
          <a:p>
            <a:fld id="{3A193867-6F52-4C0E-B39B-028F3AB073E4}" type="slidenum">
              <a:rPr lang="en-US" smtClean="0"/>
              <a:pPr/>
              <a:t>52</a:t>
            </a:fld>
            <a:endParaRPr lang="en-US" smtClean="0"/>
          </a:p>
        </p:txBody>
      </p:sp>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a:noFill/>
          <a:ln/>
        </p:spPr>
        <p:txBody>
          <a:bodyPr/>
          <a:lstStyle/>
          <a:p>
            <a:pPr eaLnBrk="1" hangingPunct="1"/>
            <a:r>
              <a:rPr lang="it-IT" smtClean="0">
                <a:solidFill>
                  <a:srgbClr xmlns:mc="http://schemas.openxmlformats.org/markup-compatibility/2006" xmlns:a14="http://schemas.microsoft.com/office/drawing/2007/7/7/main" val="FF00FF" mc:Ignorable=""/>
                </a:solidFill>
                <a:latin typeface="Helvetica Neue"/>
              </a:rPr>
              <a:t>How does the operating system interact with application software? </a:t>
            </a:r>
            <a:endParaRPr lang="en-US" smtClean="0">
              <a:solidFill>
                <a:srgbClr xmlns:mc="http://schemas.openxmlformats.org/markup-compatibility/2006" xmlns:a14="http://schemas.microsoft.com/office/drawing/2007/7/7/main" val="FF00FF" mc:Ignorable=""/>
              </a:solidFill>
              <a:latin typeface="Helvetica Neue"/>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7"/>
          <p:cNvSpPr>
            <a:spLocks noGrp="1" noChangeArrowheads="1"/>
          </p:cNvSpPr>
          <p:nvPr>
            <p:ph type="sldNum" sz="quarter" idx="5"/>
          </p:nvPr>
        </p:nvSpPr>
        <p:spPr>
          <a:noFill/>
        </p:spPr>
        <p:txBody>
          <a:bodyPr/>
          <a:lstStyle/>
          <a:p>
            <a:fld id="{0FBD3B7B-9320-4217-AFD3-1A464A8822FA}" type="slidenum">
              <a:rPr lang="en-US" smtClean="0"/>
              <a:pPr/>
              <a:t>53</a:t>
            </a:fld>
            <a:endParaRPr lang="en-US" smtClean="0"/>
          </a:p>
        </p:txBody>
      </p:sp>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a:noFill/>
          <a:ln/>
        </p:spPr>
        <p:txBody>
          <a:bodyPr/>
          <a:lstStyle/>
          <a:p>
            <a:pPr eaLnBrk="1" hangingPunct="1"/>
            <a:r>
              <a:rPr lang="en-US" smtClean="0"/>
              <a:t>How does the operating system help the computer start up?</a:t>
            </a:r>
          </a:p>
          <a:p>
            <a:pPr eaLnBrk="1" hangingPunct="1"/>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7"/>
          <p:cNvSpPr>
            <a:spLocks noGrp="1" noChangeArrowheads="1"/>
          </p:cNvSpPr>
          <p:nvPr>
            <p:ph type="sldNum" sz="quarter" idx="5"/>
          </p:nvPr>
        </p:nvSpPr>
        <p:spPr>
          <a:noFill/>
        </p:spPr>
        <p:txBody>
          <a:bodyPr/>
          <a:lstStyle/>
          <a:p>
            <a:fld id="{B5EAF470-2514-41D4-930E-CBA6060C2527}" type="slidenum">
              <a:rPr lang="en-US" smtClean="0"/>
              <a:pPr/>
              <a:t>54</a:t>
            </a:fld>
            <a:endParaRPr lang="en-US" smtClean="0"/>
          </a:p>
        </p:txBody>
      </p:sp>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noFill/>
          <a:ln/>
        </p:spPr>
        <p:txBody>
          <a:bodyPr/>
          <a:lstStyle/>
          <a:p>
            <a:pPr eaLnBrk="1" hangingPunct="1"/>
            <a:r>
              <a:rPr lang="en-US" smtClean="0"/>
              <a:t>What are the main desktop and windows features?</a:t>
            </a:r>
          </a:p>
          <a:p>
            <a:pPr eaLnBrk="1" hangingPunct="1"/>
            <a:endParaRPr 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Rectangle 7"/>
          <p:cNvSpPr>
            <a:spLocks noGrp="1" noChangeArrowheads="1"/>
          </p:cNvSpPr>
          <p:nvPr>
            <p:ph type="sldNum" sz="quarter" idx="5"/>
          </p:nvPr>
        </p:nvSpPr>
        <p:spPr>
          <a:noFill/>
        </p:spPr>
        <p:txBody>
          <a:bodyPr/>
          <a:lstStyle/>
          <a:p>
            <a:fld id="{EEC7B49F-556B-42AB-A1DE-C0A3BC845B18}" type="slidenum">
              <a:rPr lang="en-US" smtClean="0"/>
              <a:pPr/>
              <a:t>55</a:t>
            </a:fld>
            <a:endParaRPr lang="en-US" smtClean="0"/>
          </a:p>
        </p:txBody>
      </p:sp>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a:noFill/>
          <a:ln/>
        </p:spPr>
        <p:txBody>
          <a:bodyPr/>
          <a:lstStyle/>
          <a:p>
            <a:pPr eaLnBrk="1" hangingPunct="1"/>
            <a:r>
              <a:rPr lang="it-IT" smtClean="0">
                <a:solidFill>
                  <a:srgbClr xmlns:mc="http://schemas.openxmlformats.org/markup-compatibility/2006" xmlns:a14="http://schemas.microsoft.com/office/drawing/2007/7/7/main" val="FF00FF" mc:Ignorable=""/>
                </a:solidFill>
                <a:latin typeface="Helvetica Neue"/>
              </a:rPr>
              <a:t>How does the operating system help me keep my computer organized? </a:t>
            </a:r>
            <a:endParaRPr lang="en-US" smtClean="0">
              <a:solidFill>
                <a:srgbClr xmlns:mc="http://schemas.openxmlformats.org/markup-compatibility/2006" xmlns:a14="http://schemas.microsoft.com/office/drawing/2007/7/7/main" val="FF00FF" mc:Ignorable=""/>
              </a:solidFill>
              <a:latin typeface="Helvetica Neue"/>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Rectangle 7"/>
          <p:cNvSpPr>
            <a:spLocks noGrp="1" noChangeArrowheads="1"/>
          </p:cNvSpPr>
          <p:nvPr>
            <p:ph type="sldNum" sz="quarter" idx="5"/>
          </p:nvPr>
        </p:nvSpPr>
        <p:spPr>
          <a:noFill/>
        </p:spPr>
        <p:txBody>
          <a:bodyPr/>
          <a:lstStyle/>
          <a:p>
            <a:fld id="{A5F2F69C-3613-4309-AA74-5399F0FDDFA1}" type="slidenum">
              <a:rPr lang="en-US" smtClean="0"/>
              <a:pPr/>
              <a:t>56</a:t>
            </a:fld>
            <a:endParaRPr lang="en-US" smtClean="0"/>
          </a:p>
        </p:txBody>
      </p:sp>
      <p:sp>
        <p:nvSpPr>
          <p:cNvPr id="144386" name="Rectangle 2"/>
          <p:cNvSpPr>
            <a:spLocks noGrp="1" noRot="1" noChangeAspect="1" noChangeArrowheads="1" noTextEdit="1"/>
          </p:cNvSpPr>
          <p:nvPr>
            <p:ph type="sldImg"/>
          </p:nvPr>
        </p:nvSpPr>
        <p:spPr>
          <a:ln/>
        </p:spPr>
      </p:sp>
      <p:sp>
        <p:nvSpPr>
          <p:cNvPr id="144387" name="Rectangle 3"/>
          <p:cNvSpPr>
            <a:spLocks noGrp="1" noChangeArrowheads="1"/>
          </p:cNvSpPr>
          <p:nvPr>
            <p:ph type="body" idx="1"/>
          </p:nvPr>
        </p:nvSpPr>
        <p:spPr>
          <a:noFill/>
          <a:ln/>
        </p:spPr>
        <p:txBody>
          <a:bodyPr/>
          <a:lstStyle/>
          <a:p>
            <a:pPr eaLnBrk="1" hangingPunct="1"/>
            <a:r>
              <a:rPr lang="en-US" smtClean="0"/>
              <a:t>What utility programs are included in system software, and what do they do?</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2"/>
          <p:cNvSpPr>
            <a:spLocks noGrp="1" noRot="1" noChangeAspect="1" noChangeArrowheads="1" noTextEdit="1"/>
          </p:cNvSpPr>
          <p:nvPr>
            <p:ph type="sldImg"/>
          </p:nvPr>
        </p:nvSpPr>
        <p:spPr>
          <a:xfrm>
            <a:off x="1150938" y="692150"/>
            <a:ext cx="4556125" cy="3416300"/>
          </a:xfrm>
          <a:ln/>
        </p:spPr>
      </p:sp>
      <p:sp>
        <p:nvSpPr>
          <p:cNvPr id="14643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a:noFill/>
        </p:spPr>
        <p:txBody>
          <a:bodyPr/>
          <a:lstStyle/>
          <a:p>
            <a:fld id="{D52FB764-C9F8-46F9-A942-3839509FC0B6}" type="slidenum">
              <a:rPr lang="en-US" smtClean="0"/>
              <a:pPr/>
              <a:t>6</a:t>
            </a:fld>
            <a:endParaRPr lang="en-US" smtClean="0"/>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p:spPr>
        <p:txBody>
          <a:bodyPr/>
          <a:lstStyle/>
          <a:p>
            <a:pPr eaLnBrk="1" hangingPunct="1">
              <a:buFont typeface="Arial" pitchFamily="34" charset="0"/>
              <a:buChar char="•"/>
            </a:pPr>
            <a:r>
              <a:rPr lang="en-US" dirty="0" smtClean="0">
                <a:latin typeface="Helvetica" pitchFamily="34" charset="0"/>
              </a:rPr>
              <a:t>System software also includes </a:t>
            </a:r>
            <a:r>
              <a:rPr lang="en-US" i="0" dirty="0" smtClean="0">
                <a:latin typeface="Helvetica" pitchFamily="34" charset="0"/>
              </a:rPr>
              <a:t>utility programs</a:t>
            </a:r>
            <a:r>
              <a:rPr lang="en-US" i="1" dirty="0" smtClean="0">
                <a:latin typeface="Helvetica" pitchFamily="34" charset="0"/>
              </a:rPr>
              <a:t>.</a:t>
            </a:r>
            <a:r>
              <a:rPr lang="en-US" dirty="0" smtClean="0">
                <a:latin typeface="Helvetica" pitchFamily="34" charset="0"/>
              </a:rPr>
              <a:t> These are small programs that perform many of the general housekeeping tasks for </a:t>
            </a:r>
            <a:r>
              <a:rPr lang="en-US" smtClean="0">
                <a:latin typeface="Helvetica" pitchFamily="34" charset="0"/>
              </a:rPr>
              <a:t>the computer, </a:t>
            </a:r>
            <a:r>
              <a:rPr lang="en-US" dirty="0" smtClean="0">
                <a:latin typeface="Helvetica" pitchFamily="34" charset="0"/>
              </a:rPr>
              <a:t>such as those listed on the slide.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a:noFill/>
        </p:spPr>
        <p:txBody>
          <a:bodyPr/>
          <a:lstStyle/>
          <a:p>
            <a:fld id="{44CFF15C-7867-43EA-8E20-8BB7DAF3FF96}" type="slidenum">
              <a:rPr lang="en-US" smtClean="0"/>
              <a:pPr/>
              <a:t>7</a:t>
            </a:fld>
            <a:endParaRPr lang="en-US" smtClean="0"/>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p:spPr>
        <p:txBody>
          <a:bodyPr/>
          <a:lstStyle/>
          <a:p>
            <a:pPr marL="0" marR="0" lvl="0" indent="0" algn="l" defTabSz="914400" rtl="0" eaLnBrk="1" fontAlgn="base" latinLnBrk="0" hangingPunct="1">
              <a:lnSpc>
                <a:spcPct val="100000"/>
              </a:lnSpc>
              <a:spcBef>
                <a:spcPct val="30000"/>
              </a:spcBef>
              <a:spcAft>
                <a:spcPct val="0"/>
              </a:spcAft>
              <a:buClrTx/>
              <a:buSzTx/>
              <a:buFontTx/>
              <a:buChar char="•"/>
              <a:tabLst/>
              <a:defRPr/>
            </a:pPr>
            <a:r>
              <a:rPr lang="en-US" dirty="0" smtClean="0">
                <a:latin typeface="Helvetica" pitchFamily="34" charset="0"/>
              </a:rPr>
              <a:t>Today the</a:t>
            </a:r>
            <a:r>
              <a:rPr lang="en-US" baseline="0" dirty="0" smtClean="0">
                <a:latin typeface="Helvetica" pitchFamily="34" charset="0"/>
              </a:rPr>
              <a:t> lines are beginning to blur between the traditional categories as operating systems continue to become more powerful.</a:t>
            </a:r>
            <a:endParaRPr lang="en-US" dirty="0" smtClean="0">
              <a:latin typeface="Helvetica" pitchFamily="34" charset="0"/>
            </a:endParaRPr>
          </a:p>
          <a:p>
            <a:pPr lvl="0" eaLnBrk="1" hangingPunct="1">
              <a:buFontTx/>
              <a:buChar char="•"/>
            </a:pPr>
            <a:r>
              <a:rPr lang="en-US" dirty="0" smtClean="0">
                <a:latin typeface="Helvetica" pitchFamily="34" charset="0"/>
              </a:rPr>
              <a:t>Single-user, single-task operating systems are proprietary systems developed specifically for the devices they manage.</a:t>
            </a:r>
          </a:p>
          <a:p>
            <a:pPr lvl="0" eaLnBrk="1" hangingPunct="1">
              <a:buFontTx/>
              <a:buChar char="•"/>
            </a:pPr>
            <a:r>
              <a:rPr lang="en-US" dirty="0" smtClean="0">
                <a:latin typeface="Helvetica" pitchFamily="34" charset="0"/>
              </a:rPr>
              <a:t>Single-user, multitask operating systems are available commercially for personal and business use.</a:t>
            </a:r>
          </a:p>
          <a:p>
            <a:pPr lvl="0" eaLnBrk="1" hangingPunct="1">
              <a:buFontTx/>
              <a:buChar char="•"/>
            </a:pPr>
            <a:r>
              <a:rPr lang="en-US" dirty="0" smtClean="0">
                <a:latin typeface="Helvetica" pitchFamily="34" charset="0"/>
              </a:rPr>
              <a:t>Multiuser operating systems coordinate resources for many users on a network.</a:t>
            </a:r>
          </a:p>
          <a:p>
            <a:pPr lvl="0" eaLnBrk="1" hangingPunct="1">
              <a:buFontTx/>
              <a:buChar char="•"/>
            </a:pPr>
            <a:r>
              <a:rPr lang="en-US" dirty="0" smtClean="0">
                <a:latin typeface="Helvetica" pitchFamily="34" charset="0"/>
              </a:rPr>
              <a:t>Real-time operating systems don’t require the intervention of any users at all.</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CF380784-6456-4E93-BA24-2EBC5934AE49}" type="slidenum">
              <a:rPr lang="en-US" smtClean="0"/>
              <a:pPr/>
              <a:t>8</a:t>
            </a:fld>
            <a:endParaRPr lang="en-US" smtClean="0"/>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pPr eaLnBrk="1" hangingPunct="1">
              <a:buFontTx/>
              <a:buChar char="•"/>
            </a:pPr>
            <a:r>
              <a:rPr lang="en-US" dirty="0" smtClean="0">
                <a:latin typeface="Helvetica" pitchFamily="34" charset="0"/>
              </a:rPr>
              <a:t>Machinery that performs a repetitive series of specific tasks in an exact amount of time requires a </a:t>
            </a:r>
            <a:r>
              <a:rPr lang="en-US" i="0" dirty="0" smtClean="0">
                <a:latin typeface="Helvetica" pitchFamily="34" charset="0"/>
              </a:rPr>
              <a:t>real-time operating system</a:t>
            </a:r>
            <a:r>
              <a:rPr lang="en-US" i="1" dirty="0" smtClean="0">
                <a:latin typeface="Helvetica" pitchFamily="34" charset="0"/>
              </a:rPr>
              <a:t>.</a:t>
            </a:r>
          </a:p>
          <a:p>
            <a:pPr eaLnBrk="1" hangingPunct="1">
              <a:buFontTx/>
              <a:buChar char="•"/>
            </a:pPr>
            <a:r>
              <a:rPr lang="en-US" dirty="0" smtClean="0">
                <a:latin typeface="Helvetica" pitchFamily="34" charset="0"/>
              </a:rPr>
              <a:t>This type of operating system is a program with a specific purpose. </a:t>
            </a:r>
          </a:p>
          <a:p>
            <a:pPr eaLnBrk="1" hangingPunct="1">
              <a:buFontTx/>
              <a:buChar char="•"/>
            </a:pPr>
            <a:r>
              <a:rPr lang="en-US" dirty="0" smtClean="0">
                <a:latin typeface="Helvetica" pitchFamily="34" charset="0"/>
              </a:rPr>
              <a:t>For example, instruments such as those found in the scientific, defense, and aerospace industries that must perform regimented tasks or record precise results require real-time operating systems. </a:t>
            </a:r>
          </a:p>
          <a:p>
            <a:pPr eaLnBrk="1" hangingPunct="1">
              <a:buFontTx/>
              <a:buChar char="•"/>
            </a:pPr>
            <a:r>
              <a:rPr lang="en-US" dirty="0" smtClean="0">
                <a:latin typeface="Helvetica" pitchFamily="34" charset="0"/>
              </a:rPr>
              <a:t>Real-time operating systems are also found in fuel-injection systems in car engines, inkjet printers, VoIP phones, medical devices,</a:t>
            </a:r>
            <a:r>
              <a:rPr lang="en-US" baseline="0" dirty="0" smtClean="0">
                <a:latin typeface="Helvetica" pitchFamily="34" charset="0"/>
              </a:rPr>
              <a:t> and robotic cameras</a:t>
            </a:r>
            <a:r>
              <a:rPr lang="en-US" dirty="0" smtClean="0"/>
              <a:t>.</a:t>
            </a:r>
          </a:p>
          <a:p>
            <a:pPr eaLnBrk="1" hangingPunct="1">
              <a:buFontTx/>
              <a:buChar char="•"/>
            </a:pPr>
            <a:r>
              <a:rPr lang="en-US" dirty="0" smtClean="0">
                <a:latin typeface="Helvetica" pitchFamily="34" charset="0"/>
              </a:rPr>
              <a:t>Real-time operating systems require minimal user interaction. The programs are written specifically to the needs of the devices and their functions. Therefore, there are no commercially available standard RTOS software programs.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5"/>
          </p:nvPr>
        </p:nvSpPr>
        <p:spPr>
          <a:noFill/>
        </p:spPr>
        <p:txBody>
          <a:bodyPr/>
          <a:lstStyle/>
          <a:p>
            <a:fld id="{A1FBF8D9-750A-4E24-8187-5CF447922C47}" type="slidenum">
              <a:rPr lang="en-US" smtClean="0"/>
              <a:pPr/>
              <a:t>9</a:t>
            </a:fld>
            <a:endParaRPr lang="en-US" smtClean="0"/>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p:spPr>
        <p:txBody>
          <a:bodyPr/>
          <a:lstStyle/>
          <a:p>
            <a:pPr eaLnBrk="1" hangingPunct="1">
              <a:buFontTx/>
              <a:buChar char="•"/>
            </a:pPr>
            <a:r>
              <a:rPr lang="en-US" dirty="0" smtClean="0">
                <a:latin typeface="Helvetica" pitchFamily="34" charset="0"/>
              </a:rPr>
              <a:t>A </a:t>
            </a:r>
            <a:r>
              <a:rPr lang="en-US" i="0" dirty="0" smtClean="0">
                <a:latin typeface="Helvetica" pitchFamily="34" charset="0"/>
              </a:rPr>
              <a:t>multiuser operating system </a:t>
            </a:r>
            <a:r>
              <a:rPr lang="en-US" dirty="0" smtClean="0">
                <a:latin typeface="Helvetica" pitchFamily="34" charset="0"/>
              </a:rPr>
              <a:t>(also known as a </a:t>
            </a:r>
            <a:r>
              <a:rPr lang="en-US" i="0" dirty="0" smtClean="0">
                <a:latin typeface="Helvetica" pitchFamily="34" charset="0"/>
              </a:rPr>
              <a:t>network operating system</a:t>
            </a:r>
            <a:r>
              <a:rPr lang="en-US" dirty="0" smtClean="0">
                <a:latin typeface="Helvetica" pitchFamily="34" charset="0"/>
              </a:rPr>
              <a:t>) enables more than one user to access the computer system at one time by efficiently juggling all the requests from multiple users. </a:t>
            </a:r>
          </a:p>
          <a:p>
            <a:pPr eaLnBrk="1" hangingPunct="1">
              <a:buFontTx/>
              <a:buChar char="•"/>
            </a:pPr>
            <a:r>
              <a:rPr lang="en-US" dirty="0" smtClean="0">
                <a:latin typeface="Helvetica" pitchFamily="34" charset="0"/>
              </a:rPr>
              <a:t>Networks require a multiuser operating system because many users access the server computer at the same time and share resources.  </a:t>
            </a:r>
          </a:p>
          <a:p>
            <a:pPr eaLnBrk="1" hangingPunct="1">
              <a:buFontTx/>
              <a:buChar char="•"/>
            </a:pPr>
            <a:r>
              <a:rPr lang="en-US" dirty="0" smtClean="0">
                <a:latin typeface="Helvetica" pitchFamily="34" charset="0"/>
              </a:rPr>
              <a:t>Examples include Linux, UNIX, and IBM’s i5/OS and z/OS.</a:t>
            </a:r>
          </a:p>
          <a:p>
            <a:pPr eaLnBrk="1" hangingPunct="1">
              <a:buFontTx/>
              <a:buChar char="•"/>
            </a:pPr>
            <a:r>
              <a:rPr lang="en-US" dirty="0" smtClean="0">
                <a:latin typeface="Helvetica" pitchFamily="34" charset="0"/>
              </a:rPr>
              <a:t>The latest versions of Microsoft Windows and Mac OS X can also be considered multiuser operating systems because they allow the creation of home networks without any requiring additional  operating systems.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
        <p:nvSpPr>
          <p:cNvPr id="5" name="Rectangle 5"/>
          <p:cNvSpPr>
            <a:spLocks noGrp="1" noChangeArrowheads="1"/>
          </p:cNvSpPr>
          <p:nvPr>
            <p:ph type="dt" sz="half" idx="11"/>
          </p:nvPr>
        </p:nvSpPr>
        <p:spPr>
          <a:ln/>
        </p:spPr>
        <p:txBody>
          <a:bodyPr/>
          <a:lstStyle>
            <a:lvl1pPr>
              <a:defRPr/>
            </a:lvl1pPr>
          </a:lstStyle>
          <a:p>
            <a:pPr>
              <a:defRPr/>
            </a:pPr>
            <a:r>
              <a:rPr lang="en-US" smtClean="0"/>
              <a:t>Copyright © 2011 Pearson Education, Inc. Publishing as Prentice Hall</a:t>
            </a:r>
            <a:endParaRPr lang="en-US">
              <a:solidFill>
                <a:srgbClr xmlns:mc="http://schemas.openxmlformats.org/markup-compatibility/2006" xmlns:a14="http://schemas.microsoft.com/office/drawing/2007/7/7/main" val="FFFBDD" mc:Ignorable=""/>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FD78656-BC9D-49E5-AF85-47CED3421B0D}" type="slidenum">
              <a:rPr lang="en-US"/>
              <a:pPr>
                <a:defRPr/>
              </a:pPr>
              <a:t>‹#›</a:t>
            </a:fld>
            <a:endParaRPr lang="en-US" b="1"/>
          </a:p>
        </p:txBody>
      </p:sp>
    </p:spTree>
  </p:cSld>
  <p:clrMapOvr>
    <a:masterClrMapping/>
  </p:clrMapOvr>
  <p:transition xmlns:p14="http://schemas.microsoft.com/office/powerpoint/2007/7/12/mai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
        <p:nvSpPr>
          <p:cNvPr id="5" name="Rectangle 5"/>
          <p:cNvSpPr>
            <a:spLocks noGrp="1" noChangeArrowheads="1"/>
          </p:cNvSpPr>
          <p:nvPr>
            <p:ph type="dt" sz="half" idx="11"/>
          </p:nvPr>
        </p:nvSpPr>
        <p:spPr>
          <a:ln/>
        </p:spPr>
        <p:txBody>
          <a:bodyPr/>
          <a:lstStyle>
            <a:lvl1pPr>
              <a:defRPr/>
            </a:lvl1pPr>
          </a:lstStyle>
          <a:p>
            <a:pPr>
              <a:defRPr/>
            </a:pPr>
            <a:r>
              <a:rPr lang="en-US" smtClean="0"/>
              <a:t>Copyright © 2011 Pearson Education, Inc. Publishing as Prentice Hall</a:t>
            </a:r>
            <a:endParaRPr lang="en-US">
              <a:solidFill>
                <a:srgbClr xmlns:mc="http://schemas.openxmlformats.org/markup-compatibility/2006" xmlns:a14="http://schemas.microsoft.com/office/drawing/2007/7/7/main" val="FFFBDD" mc:Ignorable=""/>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7E18930-1EEC-4AFC-A9A1-1953EEF9563F}" type="slidenum">
              <a:rPr lang="en-US"/>
              <a:pPr>
                <a:defRPr/>
              </a:pPr>
              <a:t>‹#›</a:t>
            </a:fld>
            <a:endParaRPr lang="en-US" b="1"/>
          </a:p>
        </p:txBody>
      </p:sp>
    </p:spTree>
  </p:cSld>
  <p:clrMapOvr>
    <a:masterClrMapping/>
  </p:clrMapOvr>
  <p:transition xmlns:p14="http://schemas.microsoft.com/office/powerpoint/2007/7/12/mai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
        <p:nvSpPr>
          <p:cNvPr id="5" name="Rectangle 5"/>
          <p:cNvSpPr>
            <a:spLocks noGrp="1" noChangeArrowheads="1"/>
          </p:cNvSpPr>
          <p:nvPr>
            <p:ph type="dt" sz="half" idx="11"/>
          </p:nvPr>
        </p:nvSpPr>
        <p:spPr>
          <a:ln/>
        </p:spPr>
        <p:txBody>
          <a:bodyPr/>
          <a:lstStyle>
            <a:lvl1pPr>
              <a:defRPr/>
            </a:lvl1pPr>
          </a:lstStyle>
          <a:p>
            <a:pPr>
              <a:defRPr/>
            </a:pPr>
            <a:r>
              <a:rPr lang="en-US" smtClean="0"/>
              <a:t>Copyright © 2011 Pearson Education, Inc. Publishing as Prentice Hall</a:t>
            </a:r>
            <a:endParaRPr lang="en-US">
              <a:solidFill>
                <a:srgbClr xmlns:mc="http://schemas.openxmlformats.org/markup-compatibility/2006" xmlns:a14="http://schemas.microsoft.com/office/drawing/2007/7/7/main" val="FFFBDD" mc:Ignorable=""/>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27ACAA5-95FE-4B19-BA8F-0CA74341F11B}" type="slidenum">
              <a:rPr lang="en-US"/>
              <a:pPr>
                <a:defRPr/>
              </a:pPr>
              <a:t>‹#›</a:t>
            </a:fld>
            <a:endParaRPr lang="en-US" b="1"/>
          </a:p>
        </p:txBody>
      </p:sp>
    </p:spTree>
  </p:cSld>
  <p:clrMapOvr>
    <a:masterClrMapping/>
  </p:clrMapOvr>
  <p:transition xmlns:p14="http://schemas.microsoft.com/office/powerpoint/2007/7/12/mai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pPr>
              <a:defRPr/>
            </a:pPr>
            <a:endParaRPr lang="en-US"/>
          </a:p>
        </p:txBody>
      </p:sp>
      <p:sp>
        <p:nvSpPr>
          <p:cNvPr id="6" name="Date Placeholder 5"/>
          <p:cNvSpPr>
            <a:spLocks noGrp="1"/>
          </p:cNvSpPr>
          <p:nvPr>
            <p:ph type="dt" sz="half" idx="11"/>
          </p:nvPr>
        </p:nvSpPr>
        <p:spPr>
          <a:xfrm>
            <a:off x="457200" y="6477000"/>
            <a:ext cx="4419600" cy="152400"/>
          </a:xfrm>
        </p:spPr>
        <p:txBody>
          <a:bodyPr/>
          <a:lstStyle>
            <a:lvl1pPr>
              <a:defRPr/>
            </a:lvl1pPr>
          </a:lstStyle>
          <a:p>
            <a:pPr>
              <a:defRPr/>
            </a:pPr>
            <a:r>
              <a:rPr lang="en-US" smtClean="0"/>
              <a:t>Copyright © 2011 Pearson Education, Inc. Publishing as Prentice Hall</a:t>
            </a:r>
            <a:endParaRPr lang="en-US">
              <a:solidFill>
                <a:srgbClr xmlns:mc="http://schemas.openxmlformats.org/markup-compatibility/2006" xmlns:a14="http://schemas.microsoft.com/office/drawing/2007/7/7/main" val="FFFBDD" mc:Ignorable=""/>
              </a:solidFill>
            </a:endParaRPr>
          </a:p>
        </p:txBody>
      </p:sp>
      <p:sp>
        <p:nvSpPr>
          <p:cNvPr id="7" name="Slide Number Placeholder 6"/>
          <p:cNvSpPr>
            <a:spLocks noGrp="1"/>
          </p:cNvSpPr>
          <p:nvPr>
            <p:ph type="sldNum" sz="quarter" idx="12"/>
          </p:nvPr>
        </p:nvSpPr>
        <p:spPr/>
        <p:txBody>
          <a:bodyPr/>
          <a:lstStyle>
            <a:lvl1pPr>
              <a:defRPr/>
            </a:lvl1pPr>
          </a:lstStyle>
          <a:p>
            <a:pPr>
              <a:defRPr/>
            </a:pPr>
            <a:fld id="{9070708C-9F82-435D-AD50-A32087B22529}" type="slidenum">
              <a:rPr lang="en-US"/>
              <a:pPr>
                <a:defRPr/>
              </a:pPr>
              <a:t>‹#›</a:t>
            </a:fld>
            <a:endParaRPr lang="en-US" b="1"/>
          </a:p>
        </p:txBody>
      </p:sp>
    </p:spTree>
  </p:cSld>
  <p:clrMapOvr>
    <a:masterClrMapping/>
  </p:clrMapOvr>
  <p:transition xmlns:p14="http://schemas.microsoft.com/office/powerpoint/2007/7/12/main"/>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pPr>
              <a:defRPr/>
            </a:pPr>
            <a:endParaRPr lang="en-US"/>
          </a:p>
        </p:txBody>
      </p:sp>
      <p:sp>
        <p:nvSpPr>
          <p:cNvPr id="6" name="Date Placeholder 5"/>
          <p:cNvSpPr>
            <a:spLocks noGrp="1"/>
          </p:cNvSpPr>
          <p:nvPr>
            <p:ph type="dt" sz="half" idx="11"/>
          </p:nvPr>
        </p:nvSpPr>
        <p:spPr>
          <a:xfrm>
            <a:off x="457200" y="6477000"/>
            <a:ext cx="3200400" cy="152400"/>
          </a:xfrm>
        </p:spPr>
        <p:txBody>
          <a:bodyPr/>
          <a:lstStyle>
            <a:lvl1pPr>
              <a:defRPr/>
            </a:lvl1pPr>
          </a:lstStyle>
          <a:p>
            <a:pPr>
              <a:defRPr/>
            </a:pPr>
            <a:r>
              <a:rPr lang="en-US" smtClean="0"/>
              <a:t>Copyright © 2011 Pearson Education, Inc. Publishing as Prentice Hall</a:t>
            </a:r>
            <a:endParaRPr lang="en-US"/>
          </a:p>
        </p:txBody>
      </p:sp>
      <p:sp>
        <p:nvSpPr>
          <p:cNvPr id="7" name="Slide Number Placeholder 6"/>
          <p:cNvSpPr>
            <a:spLocks noGrp="1"/>
          </p:cNvSpPr>
          <p:nvPr>
            <p:ph type="sldNum" sz="quarter" idx="12"/>
          </p:nvPr>
        </p:nvSpPr>
        <p:spPr>
          <a:xfrm>
            <a:off x="6553200" y="6400800"/>
            <a:ext cx="2133600" cy="244475"/>
          </a:xfrm>
        </p:spPr>
        <p:txBody>
          <a:bodyPr/>
          <a:lstStyle>
            <a:lvl1pPr>
              <a:defRPr/>
            </a:lvl1pPr>
          </a:lstStyle>
          <a:p>
            <a:pPr>
              <a:defRPr/>
            </a:pPr>
            <a:fld id="{2F3872F4-68AD-47D5-9265-CB70E9F32D87}" type="slidenum">
              <a:rPr lang="en-US"/>
              <a:pPr>
                <a:defRPr/>
              </a:pPr>
              <a:t>‹#›</a:t>
            </a:fld>
            <a:endParaRPr lang="en-US"/>
          </a:p>
        </p:txBody>
      </p:sp>
    </p:spTree>
  </p:cSld>
  <p:clrMapOvr>
    <a:masterClrMapping/>
  </p:clrMapOvr>
  <p:transition xmlns:p14="http://schemas.microsoft.com/office/powerpoint/2007/7/12/mai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BC7C10BC-5D3A-4CF7-B29F-8E8C84E23B2E}" type="slidenum">
              <a:rPr lang="en-US"/>
              <a:pPr>
                <a:defRPr/>
              </a:pPr>
              <a:t>‹#›</a:t>
            </a:fld>
            <a:endParaRPr lang="en-US"/>
          </a:p>
        </p:txBody>
      </p:sp>
    </p:spTree>
  </p:cSld>
  <p:clrMapOvr>
    <a:masterClrMapping/>
  </p:clrMapOvr>
  <p:transition xmlns:p14="http://schemas.microsoft.com/office/powerpoint/2007/7/12/mai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588B25E7-CC07-4634-92F5-2C3537574FEC}" type="slidenum">
              <a:rPr lang="en-US"/>
              <a:pPr>
                <a:defRPr/>
              </a:pPr>
              <a:t>‹#›</a:t>
            </a:fld>
            <a:endParaRPr lang="en-US"/>
          </a:p>
        </p:txBody>
      </p:sp>
    </p:spTree>
  </p:cSld>
  <p:clrMapOvr>
    <a:masterClrMapping/>
  </p:clrMapOvr>
  <p:transition xmlns:p14="http://schemas.microsoft.com/office/powerpoint/2007/7/12/mai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DD8A0382-6FBB-4A60-9DE3-2FCA7ED7BDD8}" type="slidenum">
              <a:rPr lang="en-US"/>
              <a:pPr>
                <a:defRPr/>
              </a:pPr>
              <a:t>‹#›</a:t>
            </a:fld>
            <a:endParaRPr lang="en-US"/>
          </a:p>
        </p:txBody>
      </p:sp>
    </p:spTree>
  </p:cSld>
  <p:clrMapOvr>
    <a:masterClrMapping/>
  </p:clrMapOvr>
  <p:transition xmlns:p14="http://schemas.microsoft.com/office/powerpoint/2007/7/12/mai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9DF5CEE5-2168-47B1-A577-F45FDBB2C628}" type="slidenum">
              <a:rPr lang="en-US"/>
              <a:pPr>
                <a:defRPr/>
              </a:pPr>
              <a:t>‹#›</a:t>
            </a:fld>
            <a:endParaRPr lang="en-US"/>
          </a:p>
        </p:txBody>
      </p:sp>
    </p:spTree>
  </p:cSld>
  <p:clrMapOvr>
    <a:masterClrMapping/>
  </p:clrMapOvr>
  <p:transition xmlns:p14="http://schemas.microsoft.com/office/powerpoint/2007/7/12/mai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2498D800-290D-41A2-93E4-68E0F816FAA1}" type="slidenum">
              <a:rPr lang="en-US"/>
              <a:pPr>
                <a:defRPr/>
              </a:pPr>
              <a:t>‹#›</a:t>
            </a:fld>
            <a:endParaRPr lang="en-US"/>
          </a:p>
        </p:txBody>
      </p:sp>
    </p:spTree>
  </p:cSld>
  <p:clrMapOvr>
    <a:masterClrMapping/>
  </p:clrMapOvr>
  <p:transition xmlns:p14="http://schemas.microsoft.com/office/powerpoint/2007/7/12/mai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9D2D64AD-75C6-4F40-879B-BBC49DB53428}" type="slidenum">
              <a:rPr lang="en-US"/>
              <a:pPr>
                <a:defRPr/>
              </a:pPr>
              <a:t>‹#›</a:t>
            </a:fld>
            <a:endParaRPr lang="en-US"/>
          </a:p>
        </p:txBody>
      </p:sp>
    </p:spTree>
  </p:cSld>
  <p:clrMapOvr>
    <a:masterClrMapping/>
  </p:clrMapOvr>
  <p:transition xmlns:p14="http://schemas.microsoft.com/office/powerpoint/2007/7/12/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pPr>
              <a:defRPr/>
            </a:pPr>
            <a:endParaRPr lang="en-US"/>
          </a:p>
        </p:txBody>
      </p:sp>
      <p:sp>
        <p:nvSpPr>
          <p:cNvPr id="5" name="Date Placeholder 4"/>
          <p:cNvSpPr>
            <a:spLocks noGrp="1"/>
          </p:cNvSpPr>
          <p:nvPr>
            <p:ph type="dt" sz="half" idx="11"/>
          </p:nvPr>
        </p:nvSpPr>
        <p:spPr>
          <a:xfrm>
            <a:off x="457200" y="6477000"/>
            <a:ext cx="4495800" cy="228600"/>
          </a:xfrm>
        </p:spPr>
        <p:txBody>
          <a:bodyPr/>
          <a:lstStyle>
            <a:lvl1pPr>
              <a:defRPr sz="1050"/>
            </a:lvl1pPr>
          </a:lstStyle>
          <a:p>
            <a:pPr>
              <a:defRPr/>
            </a:pPr>
            <a:r>
              <a:rPr lang="en-US" smtClean="0"/>
              <a:t>Copyright © 2011 Pearson Education, Inc. Publishing as Prentice Hall</a:t>
            </a:r>
            <a:endParaRPr lang="en-US" dirty="0">
              <a:solidFill>
                <a:srgbClr xmlns:mc="http://schemas.openxmlformats.org/markup-compatibility/2006" xmlns:a14="http://schemas.microsoft.com/office/drawing/2007/7/7/main" val="FFFBDD" mc:Ignorable=""/>
              </a:solidFill>
            </a:endParaRPr>
          </a:p>
        </p:txBody>
      </p:sp>
      <p:sp>
        <p:nvSpPr>
          <p:cNvPr id="6" name="Slide Number Placeholder 5"/>
          <p:cNvSpPr>
            <a:spLocks noGrp="1"/>
          </p:cNvSpPr>
          <p:nvPr>
            <p:ph type="sldNum" sz="quarter" idx="12"/>
          </p:nvPr>
        </p:nvSpPr>
        <p:spPr/>
        <p:txBody>
          <a:bodyPr/>
          <a:lstStyle>
            <a:lvl1pPr>
              <a:defRPr/>
            </a:lvl1pPr>
          </a:lstStyle>
          <a:p>
            <a:pPr>
              <a:defRPr/>
            </a:pPr>
            <a:fld id="{2B1508CE-8AD7-49EF-8A29-56C51C7381D0}" type="slidenum">
              <a:rPr lang="en-US"/>
              <a:pPr>
                <a:defRPr/>
              </a:pPr>
              <a:t>‹#›</a:t>
            </a:fld>
            <a:endParaRPr lang="en-US" b="1"/>
          </a:p>
        </p:txBody>
      </p:sp>
    </p:spTree>
  </p:cSld>
  <p:clrMapOvr>
    <a:masterClrMapping/>
  </p:clrMapOvr>
  <p:transition xmlns:p14="http://schemas.microsoft.com/office/powerpoint/2007/7/12/mai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F4EDD730-240B-46D9-B5F6-378CFB00EA45}" type="slidenum">
              <a:rPr lang="en-US"/>
              <a:pPr>
                <a:defRPr/>
              </a:pPr>
              <a:t>‹#›</a:t>
            </a:fld>
            <a:endParaRPr lang="en-US"/>
          </a:p>
        </p:txBody>
      </p:sp>
    </p:spTree>
  </p:cSld>
  <p:clrMapOvr>
    <a:masterClrMapping/>
  </p:clrMapOvr>
  <p:transition xmlns:p14="http://schemas.microsoft.com/office/powerpoint/2007/7/12/mai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E9FB192C-09A7-40C9-8B10-483E50B4B7BC}" type="slidenum">
              <a:rPr lang="en-US"/>
              <a:pPr>
                <a:defRPr/>
              </a:pPr>
              <a:t>‹#›</a:t>
            </a:fld>
            <a:endParaRPr lang="en-US"/>
          </a:p>
        </p:txBody>
      </p:sp>
    </p:spTree>
  </p:cSld>
  <p:clrMapOvr>
    <a:masterClrMapping/>
  </p:clrMapOvr>
  <p:transition xmlns:p14="http://schemas.microsoft.com/office/powerpoint/2007/7/12/mai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93B635E8-2F02-4D3C-B3E6-BA70131EBD9C}" type="slidenum">
              <a:rPr lang="en-US"/>
              <a:pPr>
                <a:defRPr/>
              </a:pPr>
              <a:t>‹#›</a:t>
            </a:fld>
            <a:endParaRPr lang="en-US"/>
          </a:p>
        </p:txBody>
      </p:sp>
    </p:spTree>
  </p:cSld>
  <p:clrMapOvr>
    <a:masterClrMapping/>
  </p:clrMapOvr>
  <p:transition xmlns:p14="http://schemas.microsoft.com/office/powerpoint/2007/7/12/mai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599783B8-9524-4927-A81F-1BCF1C77F709}" type="slidenum">
              <a:rPr lang="en-US"/>
              <a:pPr>
                <a:defRPr/>
              </a:pPr>
              <a:t>‹#›</a:t>
            </a:fld>
            <a:endParaRPr lang="en-US"/>
          </a:p>
        </p:txBody>
      </p:sp>
    </p:spTree>
  </p:cSld>
  <p:clrMapOvr>
    <a:masterClrMapping/>
  </p:clrMapOvr>
  <p:transition xmlns:p14="http://schemas.microsoft.com/office/powerpoint/2007/7/12/mai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
        <p:nvSpPr>
          <p:cNvPr id="5" name="Rectangle 5"/>
          <p:cNvSpPr>
            <a:spLocks noGrp="1" noChangeArrowheads="1"/>
          </p:cNvSpPr>
          <p:nvPr>
            <p:ph type="dt" sz="half" idx="11"/>
          </p:nvPr>
        </p:nvSpPr>
        <p:spPr>
          <a:ln/>
        </p:spPr>
        <p:txBody>
          <a:bodyPr/>
          <a:lstStyle>
            <a:lvl1pPr>
              <a:defRPr/>
            </a:lvl1pPr>
          </a:lstStyle>
          <a:p>
            <a:pPr>
              <a:defRPr/>
            </a:pPr>
            <a:r>
              <a:rPr lang="en-US" smtClean="0"/>
              <a:t>Copyright © 2011 Pearson Education, Inc. Publishing as Prentice Hall</a:t>
            </a:r>
            <a:endParaRPr lang="en-US">
              <a:solidFill>
                <a:srgbClr xmlns:mc="http://schemas.openxmlformats.org/markup-compatibility/2006" xmlns:a14="http://schemas.microsoft.com/office/drawing/2007/7/7/main" val="FFFBDD" mc:Ignorable=""/>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FC80866-C64C-41C2-8026-F5DC74058068}" type="slidenum">
              <a:rPr lang="en-US"/>
              <a:pPr>
                <a:defRPr/>
              </a:pPr>
              <a:t>‹#›</a:t>
            </a:fld>
            <a:endParaRPr lang="en-US" b="1"/>
          </a:p>
        </p:txBody>
      </p:sp>
    </p:spTree>
  </p:cSld>
  <p:clrMapOvr>
    <a:masterClrMapping/>
  </p:clrMapOvr>
  <p:transition xmlns:p14="http://schemas.microsoft.com/office/powerpoint/2007/7/12/mai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ln/>
        </p:spPr>
        <p:txBody>
          <a:bodyPr/>
          <a:lstStyle>
            <a:lvl1pPr>
              <a:defRPr/>
            </a:lvl1pPr>
          </a:lstStyle>
          <a:p>
            <a:pPr>
              <a:defRPr/>
            </a:pPr>
            <a:endParaRPr lang="en-US"/>
          </a:p>
        </p:txBody>
      </p:sp>
      <p:sp>
        <p:nvSpPr>
          <p:cNvPr id="6" name="Rectangle 5"/>
          <p:cNvSpPr>
            <a:spLocks noGrp="1" noChangeArrowheads="1"/>
          </p:cNvSpPr>
          <p:nvPr>
            <p:ph type="dt" sz="half" idx="11"/>
          </p:nvPr>
        </p:nvSpPr>
        <p:spPr>
          <a:ln/>
        </p:spPr>
        <p:txBody>
          <a:bodyPr/>
          <a:lstStyle>
            <a:lvl1pPr>
              <a:defRPr/>
            </a:lvl1pPr>
          </a:lstStyle>
          <a:p>
            <a:pPr>
              <a:defRPr/>
            </a:pPr>
            <a:r>
              <a:rPr lang="en-US" smtClean="0"/>
              <a:t>Copyright © 2011 Pearson Education, Inc. Publishing as Prentice Hall</a:t>
            </a:r>
            <a:endParaRPr lang="en-US">
              <a:solidFill>
                <a:srgbClr xmlns:mc="http://schemas.openxmlformats.org/markup-compatibility/2006" xmlns:a14="http://schemas.microsoft.com/office/drawing/2007/7/7/main" val="FFFBDD" mc:Ignorable=""/>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0530EF0-9957-402A-A3DF-45C5F4DB1913}" type="slidenum">
              <a:rPr lang="en-US"/>
              <a:pPr>
                <a:defRPr/>
              </a:pPr>
              <a:t>‹#›</a:t>
            </a:fld>
            <a:endParaRPr lang="en-US" b="1"/>
          </a:p>
        </p:txBody>
      </p:sp>
    </p:spTree>
  </p:cSld>
  <p:clrMapOvr>
    <a:masterClrMapping/>
  </p:clrMapOvr>
  <p:transition xmlns:p14="http://schemas.microsoft.com/office/powerpoint/2007/7/12/mai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ftr" sz="quarter" idx="10"/>
          </p:nvPr>
        </p:nvSpPr>
        <p:spPr>
          <a:ln/>
        </p:spPr>
        <p:txBody>
          <a:bodyPr/>
          <a:lstStyle>
            <a:lvl1pPr>
              <a:defRPr/>
            </a:lvl1pPr>
          </a:lstStyle>
          <a:p>
            <a:pPr>
              <a:defRPr/>
            </a:pPr>
            <a:endParaRPr lang="en-US"/>
          </a:p>
        </p:txBody>
      </p:sp>
      <p:sp>
        <p:nvSpPr>
          <p:cNvPr id="8" name="Rectangle 5"/>
          <p:cNvSpPr>
            <a:spLocks noGrp="1" noChangeArrowheads="1"/>
          </p:cNvSpPr>
          <p:nvPr>
            <p:ph type="dt" sz="half" idx="11"/>
          </p:nvPr>
        </p:nvSpPr>
        <p:spPr>
          <a:ln/>
        </p:spPr>
        <p:txBody>
          <a:bodyPr/>
          <a:lstStyle>
            <a:lvl1pPr>
              <a:defRPr/>
            </a:lvl1pPr>
          </a:lstStyle>
          <a:p>
            <a:pPr>
              <a:defRPr/>
            </a:pPr>
            <a:r>
              <a:rPr lang="en-US" smtClean="0"/>
              <a:t>Copyright © 2011 Pearson Education, Inc. Publishing as Prentice Hall</a:t>
            </a:r>
            <a:endParaRPr lang="en-US">
              <a:solidFill>
                <a:srgbClr xmlns:mc="http://schemas.openxmlformats.org/markup-compatibility/2006" xmlns:a14="http://schemas.microsoft.com/office/drawing/2007/7/7/main" val="FFFBDD" mc:Ignorable=""/>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0AA324E-5934-4BF4-9D90-599CBFDC8EE3}" type="slidenum">
              <a:rPr lang="en-US"/>
              <a:pPr>
                <a:defRPr/>
              </a:pPr>
              <a:t>‹#›</a:t>
            </a:fld>
            <a:endParaRPr lang="en-US" b="1"/>
          </a:p>
        </p:txBody>
      </p:sp>
    </p:spTree>
  </p:cSld>
  <p:clrMapOvr>
    <a:masterClrMapping/>
  </p:clrMapOvr>
  <p:transition xmlns:p14="http://schemas.microsoft.com/office/powerpoint/2007/7/12/mai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ftr" sz="quarter" idx="10"/>
          </p:nvPr>
        </p:nvSpPr>
        <p:spPr>
          <a:ln/>
        </p:spPr>
        <p:txBody>
          <a:bodyPr/>
          <a:lstStyle>
            <a:lvl1pPr>
              <a:defRPr/>
            </a:lvl1pPr>
          </a:lstStyle>
          <a:p>
            <a:pPr>
              <a:defRPr/>
            </a:pPr>
            <a:endParaRPr lang="en-US"/>
          </a:p>
        </p:txBody>
      </p:sp>
      <p:sp>
        <p:nvSpPr>
          <p:cNvPr id="4" name="Rectangle 5"/>
          <p:cNvSpPr>
            <a:spLocks noGrp="1" noChangeArrowheads="1"/>
          </p:cNvSpPr>
          <p:nvPr>
            <p:ph type="dt" sz="half" idx="11"/>
          </p:nvPr>
        </p:nvSpPr>
        <p:spPr>
          <a:ln/>
        </p:spPr>
        <p:txBody>
          <a:bodyPr/>
          <a:lstStyle>
            <a:lvl1pPr>
              <a:defRPr/>
            </a:lvl1pPr>
          </a:lstStyle>
          <a:p>
            <a:pPr>
              <a:defRPr/>
            </a:pPr>
            <a:r>
              <a:rPr lang="en-US" smtClean="0"/>
              <a:t>Copyright © 2011 Pearson Education, Inc. Publishing as Prentice Hall</a:t>
            </a:r>
            <a:endParaRPr lang="en-US">
              <a:solidFill>
                <a:srgbClr xmlns:mc="http://schemas.openxmlformats.org/markup-compatibility/2006" xmlns:a14="http://schemas.microsoft.com/office/drawing/2007/7/7/main" val="FFFBDD" mc:Ignorable=""/>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CBC0F77-4E62-48F3-9BE6-4E445E7B62F4}" type="slidenum">
              <a:rPr lang="en-US"/>
              <a:pPr>
                <a:defRPr/>
              </a:pPr>
              <a:t>‹#›</a:t>
            </a:fld>
            <a:endParaRPr lang="en-US" b="1"/>
          </a:p>
        </p:txBody>
      </p:sp>
    </p:spTree>
  </p:cSld>
  <p:clrMapOvr>
    <a:masterClrMapping/>
  </p:clrMapOvr>
  <p:transition xmlns:p14="http://schemas.microsoft.com/office/powerpoint/2007/7/12/mai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endParaRPr lang="en-US"/>
          </a:p>
        </p:txBody>
      </p:sp>
      <p:sp>
        <p:nvSpPr>
          <p:cNvPr id="3" name="Rectangle 5"/>
          <p:cNvSpPr>
            <a:spLocks noGrp="1" noChangeArrowheads="1"/>
          </p:cNvSpPr>
          <p:nvPr>
            <p:ph type="dt" sz="half" idx="11"/>
          </p:nvPr>
        </p:nvSpPr>
        <p:spPr>
          <a:ln/>
        </p:spPr>
        <p:txBody>
          <a:bodyPr/>
          <a:lstStyle>
            <a:lvl1pPr>
              <a:defRPr/>
            </a:lvl1pPr>
          </a:lstStyle>
          <a:p>
            <a:pPr>
              <a:defRPr/>
            </a:pPr>
            <a:r>
              <a:rPr lang="en-US" smtClean="0"/>
              <a:t>Copyright © 2011 Pearson Education, Inc. Publishing as Prentice Hall</a:t>
            </a:r>
            <a:endParaRPr lang="en-US">
              <a:solidFill>
                <a:srgbClr xmlns:mc="http://schemas.openxmlformats.org/markup-compatibility/2006" xmlns:a14="http://schemas.microsoft.com/office/drawing/2007/7/7/main" val="FFFBDD" mc:Ignorable=""/>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007FAF8-F9E0-4D00-8421-C6F5889D16D3}" type="slidenum">
              <a:rPr lang="en-US"/>
              <a:pPr>
                <a:defRPr/>
              </a:pPr>
              <a:t>‹#›</a:t>
            </a:fld>
            <a:endParaRPr lang="en-US" b="1"/>
          </a:p>
        </p:txBody>
      </p:sp>
    </p:spTree>
  </p:cSld>
  <p:clrMapOvr>
    <a:masterClrMapping/>
  </p:clrMapOvr>
  <p:transition xmlns:p14="http://schemas.microsoft.com/office/powerpoint/2007/7/12/mai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endParaRPr lang="en-US"/>
          </a:p>
        </p:txBody>
      </p:sp>
      <p:sp>
        <p:nvSpPr>
          <p:cNvPr id="6" name="Rectangle 5"/>
          <p:cNvSpPr>
            <a:spLocks noGrp="1" noChangeArrowheads="1"/>
          </p:cNvSpPr>
          <p:nvPr>
            <p:ph type="dt" sz="half" idx="11"/>
          </p:nvPr>
        </p:nvSpPr>
        <p:spPr>
          <a:ln/>
        </p:spPr>
        <p:txBody>
          <a:bodyPr/>
          <a:lstStyle>
            <a:lvl1pPr>
              <a:defRPr/>
            </a:lvl1pPr>
          </a:lstStyle>
          <a:p>
            <a:pPr>
              <a:defRPr/>
            </a:pPr>
            <a:r>
              <a:rPr lang="en-US" smtClean="0"/>
              <a:t>Copyright © 2011 Pearson Education, Inc. Publishing as Prentice Hall</a:t>
            </a:r>
            <a:endParaRPr lang="en-US">
              <a:solidFill>
                <a:srgbClr xmlns:mc="http://schemas.openxmlformats.org/markup-compatibility/2006" xmlns:a14="http://schemas.microsoft.com/office/drawing/2007/7/7/main" val="FFFBDD" mc:Ignorable=""/>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48E2085-F8ED-4A75-BF7F-8E98D7E5889A}" type="slidenum">
              <a:rPr lang="en-US"/>
              <a:pPr>
                <a:defRPr/>
              </a:pPr>
              <a:t>‹#›</a:t>
            </a:fld>
            <a:endParaRPr lang="en-US" b="1"/>
          </a:p>
        </p:txBody>
      </p:sp>
    </p:spTree>
  </p:cSld>
  <p:clrMapOvr>
    <a:masterClrMapping/>
  </p:clrMapOvr>
  <p:transition xmlns:p14="http://schemas.microsoft.com/office/powerpoint/2007/7/12/mai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endParaRPr lang="en-US"/>
          </a:p>
        </p:txBody>
      </p:sp>
      <p:sp>
        <p:nvSpPr>
          <p:cNvPr id="6" name="Rectangle 5"/>
          <p:cNvSpPr>
            <a:spLocks noGrp="1" noChangeArrowheads="1"/>
          </p:cNvSpPr>
          <p:nvPr>
            <p:ph type="dt" sz="half" idx="11"/>
          </p:nvPr>
        </p:nvSpPr>
        <p:spPr>
          <a:ln/>
        </p:spPr>
        <p:txBody>
          <a:bodyPr/>
          <a:lstStyle>
            <a:lvl1pPr>
              <a:defRPr/>
            </a:lvl1pPr>
          </a:lstStyle>
          <a:p>
            <a:pPr>
              <a:defRPr/>
            </a:pPr>
            <a:r>
              <a:rPr lang="en-US" smtClean="0"/>
              <a:t>Copyright © 2011 Pearson Education, Inc. Publishing as Prentice Hall</a:t>
            </a:r>
            <a:endParaRPr lang="en-US">
              <a:solidFill>
                <a:srgbClr xmlns:mc="http://schemas.openxmlformats.org/markup-compatibility/2006" xmlns:a14="http://schemas.microsoft.com/office/drawing/2007/7/7/main" val="FFFBDD" mc:Ignorable=""/>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0681793-7CE9-4F48-88B0-4D5BD10804AF}" type="slidenum">
              <a:rPr lang="en-US"/>
              <a:pPr>
                <a:defRPr/>
              </a:pPr>
              <a:t>‹#›</a:t>
            </a:fld>
            <a:endParaRPr lang="en-US" b="1"/>
          </a:p>
        </p:txBody>
      </p:sp>
    </p:spTree>
  </p:cSld>
  <p:clrMapOvr>
    <a:masterClrMapping/>
  </p:clrMapOvr>
  <p:transition xmlns:p14="http://schemas.microsoft.com/office/powerpoint/2007/7/12/mai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theme" Target="../theme/theme2.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035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0356" name="Rectangle 4"/>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1">
                <a:solidFill>
                  <a:schemeClr val="bg1"/>
                </a:solidFill>
              </a:defRPr>
            </a:lvl1pPr>
          </a:lstStyle>
          <a:p>
            <a:pPr>
              <a:defRPr/>
            </a:pPr>
            <a:endParaRPr lang="en-US"/>
          </a:p>
        </p:txBody>
      </p:sp>
      <p:sp>
        <p:nvSpPr>
          <p:cNvPr id="100357" name="Rectangle 5"/>
          <p:cNvSpPr>
            <a:spLocks noGrp="1" noChangeArrowheads="1"/>
          </p:cNvSpPr>
          <p:nvPr>
            <p:ph type="dt" sz="half" idx="2"/>
          </p:nvPr>
        </p:nvSpPr>
        <p:spPr bwMode="auto">
          <a:xfrm>
            <a:off x="457200" y="6477000"/>
            <a:ext cx="43434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050">
                <a:solidFill>
                  <a:schemeClr val="tx1"/>
                </a:solidFill>
              </a:defRPr>
            </a:lvl1pPr>
          </a:lstStyle>
          <a:p>
            <a:pPr>
              <a:defRPr/>
            </a:pPr>
            <a:r>
              <a:rPr lang="en-US" smtClean="0"/>
              <a:t>Copyright © 2011 Pearson Education, Inc. Publishing as Prentice Hall</a:t>
            </a:r>
            <a:endParaRPr lang="en-US">
              <a:solidFill>
                <a:srgbClr xmlns:mc="http://schemas.openxmlformats.org/markup-compatibility/2006" xmlns:a14="http://schemas.microsoft.com/office/drawing/2007/7/7/main" val="FFFBDD" mc:Ignorable=""/>
              </a:solidFill>
            </a:endParaRPr>
          </a:p>
        </p:txBody>
      </p:sp>
      <p:sp>
        <p:nvSpPr>
          <p:cNvPr id="100358" name="Rectangle 6"/>
          <p:cNvSpPr>
            <a:spLocks noGrp="1" noChangeArrowheads="1"/>
          </p:cNvSpPr>
          <p:nvPr>
            <p:ph type="sldNum" sz="quarter" idx="4"/>
          </p:nvPr>
        </p:nvSpPr>
        <p:spPr bwMode="auto">
          <a:xfrm>
            <a:off x="6553200" y="647700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defRPr>
            </a:lvl1pPr>
          </a:lstStyle>
          <a:p>
            <a:pPr>
              <a:defRPr/>
            </a:pPr>
            <a:fld id="{D2A4AAD6-E0E9-4A97-9891-D61A22CFF309}" type="slidenum">
              <a:rPr lang="en-US"/>
              <a:pPr>
                <a:defRPr/>
              </a:pPr>
              <a:t>‹#›</a:t>
            </a:fld>
            <a:endParaRPr lang="en-US" b="1"/>
          </a:p>
        </p:txBody>
      </p:sp>
      <p:sp>
        <p:nvSpPr>
          <p:cNvPr id="1038" name="Rectangle 14"/>
          <p:cNvSpPr>
            <a:spLocks noChangeArrowheads="1"/>
          </p:cNvSpPr>
          <p:nvPr/>
        </p:nvSpPr>
        <p:spPr bwMode="auto">
          <a:xfrm>
            <a:off x="0" y="0"/>
            <a:ext cx="250825" cy="6858000"/>
          </a:xfrm>
          <a:prstGeom prst="rect">
            <a:avLst/>
          </a:prstGeom>
          <a:solidFill>
            <a:srgbClr xmlns:mc="http://schemas.openxmlformats.org/markup-compatibility/2006" xmlns:a14="http://schemas.microsoft.com/office/drawing/2007/7/7/main" val="008000" mc:Ignorable=""/>
          </a:solidFill>
          <a:ln w="9525">
            <a:solidFill>
              <a:srgbClr xmlns:mc="http://schemas.openxmlformats.org/markup-compatibility/2006" xmlns:a14="http://schemas.microsoft.com/office/drawing/2007/7/7/main" val="008000" mc:Ignorable=""/>
            </a:solidFill>
            <a:miter lim="800000"/>
            <a:headEnd/>
            <a:tailEnd/>
          </a:ln>
        </p:spPr>
        <p:txBody>
          <a:bodyPr wrap="none" anchor="ctr"/>
          <a:lstStyle/>
          <a:p>
            <a:pPr>
              <a:defRPr/>
            </a:pPr>
            <a:endParaRPr lang="en-US" sz="1800" dirty="0">
              <a:solidFill>
                <a:schemeClr val="tx1"/>
              </a:solidFill>
            </a:endParaRPr>
          </a:p>
        </p:txBody>
      </p:sp>
    </p:spTree>
  </p:cSld>
  <p:clrMap bg1="lt1" tx1="dk1" bg2="lt2" tx2="dk2" accent1="accent1" accent2="accent2" accent3="accent3" accent4="accent4" accent5="accent5" accent6="accent6" hlink="hlink" folHlink="folHlink"/>
  <p:sldLayoutIdLst>
    <p:sldLayoutId id="2147483666" r:id="rId1"/>
    <p:sldLayoutId id="214748368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87" r:id="rId12"/>
    <p:sldLayoutId id="2147483688" r:id="rId13"/>
  </p:sldLayoutIdLst>
  <p:transition xmlns:p14="http://schemas.microsoft.com/office/powerpoint/2007/7/12/main"/>
  <p:timing>
    <p:tnLst>
      <p:par>
        <p:cTn xmlns:p14="http://schemas.microsoft.com/office/powerpoint/2007/7/12/main" id="1" dur="indefinite" restart="never" nodeType="tmRoot"/>
      </p:par>
    </p:tnLst>
  </p:timing>
  <p:hf hdr="0" ftr="0"/>
  <p:txStyles>
    <p:titleStyle>
      <a:lvl1pPr algn="ctr" rtl="0" eaLnBrk="0" fontAlgn="base" hangingPunct="0">
        <a:spcBef>
          <a:spcPct val="0"/>
        </a:spcBef>
        <a:spcAft>
          <a:spcPct val="0"/>
        </a:spcAft>
        <a:defRPr sz="4400">
          <a:solidFill>
            <a:srgbClr xmlns:mc="http://schemas.openxmlformats.org/markup-compatibility/2006" xmlns:a14="http://schemas.microsoft.com/office/drawing/2007/7/7/main" val="2F8B20" mc:Ignorable=""/>
          </a:solidFill>
          <a:effectLst>
            <a:outerShdw blurRad="38100" dist="38100" dir="2700000" algn="tl">
              <a:srgbClr xmlns:mc="http://schemas.openxmlformats.org/markup-compatibility/2006" xmlns:a14="http://schemas.microsoft.com/office/drawing/2007/7/7/main" val="C0C0C0" mc:Ignorable=""/>
            </a:outerShdw>
          </a:effectLst>
          <a:latin typeface="+mj-lt"/>
          <a:ea typeface="+mj-ea"/>
          <a:cs typeface="+mj-cs"/>
        </a:defRPr>
      </a:lvl1pPr>
      <a:lvl2pPr algn="ctr" rtl="0" eaLnBrk="0" fontAlgn="base" hangingPunct="0">
        <a:spcBef>
          <a:spcPct val="0"/>
        </a:spcBef>
        <a:spcAft>
          <a:spcPct val="0"/>
        </a:spcAft>
        <a:defRPr sz="4400">
          <a:solidFill>
            <a:srgbClr xmlns:mc="http://schemas.openxmlformats.org/markup-compatibility/2006" xmlns:a14="http://schemas.microsoft.com/office/drawing/2007/7/7/main" val="2F8B20" mc:Ignorable=""/>
          </a:solidFill>
          <a:effectLst>
            <a:outerShdw blurRad="38100" dist="38100" dir="2700000" algn="tl">
              <a:srgbClr xmlns:mc="http://schemas.openxmlformats.org/markup-compatibility/2006" xmlns:a14="http://schemas.microsoft.com/office/drawing/2007/7/7/main" val="C0C0C0" mc:Ignorable=""/>
            </a:outerShdw>
          </a:effectLst>
          <a:latin typeface="Arial" charset="0"/>
        </a:defRPr>
      </a:lvl2pPr>
      <a:lvl3pPr algn="ctr" rtl="0" eaLnBrk="0" fontAlgn="base" hangingPunct="0">
        <a:spcBef>
          <a:spcPct val="0"/>
        </a:spcBef>
        <a:spcAft>
          <a:spcPct val="0"/>
        </a:spcAft>
        <a:defRPr sz="4400">
          <a:solidFill>
            <a:srgbClr xmlns:mc="http://schemas.openxmlformats.org/markup-compatibility/2006" xmlns:a14="http://schemas.microsoft.com/office/drawing/2007/7/7/main" val="2F8B20" mc:Ignorable=""/>
          </a:solidFill>
          <a:effectLst>
            <a:outerShdw blurRad="38100" dist="38100" dir="2700000" algn="tl">
              <a:srgbClr xmlns:mc="http://schemas.openxmlformats.org/markup-compatibility/2006" xmlns:a14="http://schemas.microsoft.com/office/drawing/2007/7/7/main" val="C0C0C0" mc:Ignorable=""/>
            </a:outerShdw>
          </a:effectLst>
          <a:latin typeface="Arial" charset="0"/>
        </a:defRPr>
      </a:lvl3pPr>
      <a:lvl4pPr algn="ctr" rtl="0" eaLnBrk="0" fontAlgn="base" hangingPunct="0">
        <a:spcBef>
          <a:spcPct val="0"/>
        </a:spcBef>
        <a:spcAft>
          <a:spcPct val="0"/>
        </a:spcAft>
        <a:defRPr sz="4400">
          <a:solidFill>
            <a:srgbClr xmlns:mc="http://schemas.openxmlformats.org/markup-compatibility/2006" xmlns:a14="http://schemas.microsoft.com/office/drawing/2007/7/7/main" val="2F8B20" mc:Ignorable=""/>
          </a:solidFill>
          <a:effectLst>
            <a:outerShdw blurRad="38100" dist="38100" dir="2700000" algn="tl">
              <a:srgbClr xmlns:mc="http://schemas.openxmlformats.org/markup-compatibility/2006" xmlns:a14="http://schemas.microsoft.com/office/drawing/2007/7/7/main" val="C0C0C0" mc:Ignorable=""/>
            </a:outerShdw>
          </a:effectLst>
          <a:latin typeface="Arial" charset="0"/>
        </a:defRPr>
      </a:lvl4pPr>
      <a:lvl5pPr algn="ctr" rtl="0" eaLnBrk="0" fontAlgn="base" hangingPunct="0">
        <a:spcBef>
          <a:spcPct val="0"/>
        </a:spcBef>
        <a:spcAft>
          <a:spcPct val="0"/>
        </a:spcAft>
        <a:defRPr sz="4400">
          <a:solidFill>
            <a:srgbClr xmlns:mc="http://schemas.openxmlformats.org/markup-compatibility/2006" xmlns:a14="http://schemas.microsoft.com/office/drawing/2007/7/7/main" val="2F8B20" mc:Ignorable=""/>
          </a:solidFill>
          <a:effectLst>
            <a:outerShdw blurRad="38100" dist="38100" dir="2700000" algn="tl">
              <a:srgbClr xmlns:mc="http://schemas.openxmlformats.org/markup-compatibility/2006" xmlns:a14="http://schemas.microsoft.com/office/drawing/2007/7/7/main" val="C0C0C0" mc:Ignorable=""/>
            </a:outerShdw>
          </a:effectLst>
          <a:latin typeface="Arial" charset="0"/>
        </a:defRPr>
      </a:lvl5pPr>
      <a:lvl6pPr marL="457200" algn="ctr" rtl="0" fontAlgn="base">
        <a:spcBef>
          <a:spcPct val="0"/>
        </a:spcBef>
        <a:spcAft>
          <a:spcPct val="0"/>
        </a:spcAft>
        <a:defRPr sz="4400">
          <a:solidFill>
            <a:srgbClr xmlns:mc="http://schemas.openxmlformats.org/markup-compatibility/2006" xmlns:a14="http://schemas.microsoft.com/office/drawing/2007/7/7/main" val="2F8B20" mc:Ignorable=""/>
          </a:solidFill>
          <a:effectLst>
            <a:outerShdw blurRad="38100" dist="38100" dir="2700000" algn="tl">
              <a:srgbClr xmlns:mc="http://schemas.openxmlformats.org/markup-compatibility/2006" xmlns:a14="http://schemas.microsoft.com/office/drawing/2007/7/7/main" val="C0C0C0" mc:Ignorable=""/>
            </a:outerShdw>
          </a:effectLst>
          <a:latin typeface="Arial" charset="0"/>
        </a:defRPr>
      </a:lvl6pPr>
      <a:lvl7pPr marL="914400" algn="ctr" rtl="0" fontAlgn="base">
        <a:spcBef>
          <a:spcPct val="0"/>
        </a:spcBef>
        <a:spcAft>
          <a:spcPct val="0"/>
        </a:spcAft>
        <a:defRPr sz="4400">
          <a:solidFill>
            <a:srgbClr xmlns:mc="http://schemas.openxmlformats.org/markup-compatibility/2006" xmlns:a14="http://schemas.microsoft.com/office/drawing/2007/7/7/main" val="2F8B20" mc:Ignorable=""/>
          </a:solidFill>
          <a:effectLst>
            <a:outerShdw blurRad="38100" dist="38100" dir="2700000" algn="tl">
              <a:srgbClr xmlns:mc="http://schemas.openxmlformats.org/markup-compatibility/2006" xmlns:a14="http://schemas.microsoft.com/office/drawing/2007/7/7/main" val="C0C0C0" mc:Ignorable=""/>
            </a:outerShdw>
          </a:effectLst>
          <a:latin typeface="Arial" charset="0"/>
        </a:defRPr>
      </a:lvl7pPr>
      <a:lvl8pPr marL="1371600" algn="ctr" rtl="0" fontAlgn="base">
        <a:spcBef>
          <a:spcPct val="0"/>
        </a:spcBef>
        <a:spcAft>
          <a:spcPct val="0"/>
        </a:spcAft>
        <a:defRPr sz="4400">
          <a:solidFill>
            <a:srgbClr xmlns:mc="http://schemas.openxmlformats.org/markup-compatibility/2006" xmlns:a14="http://schemas.microsoft.com/office/drawing/2007/7/7/main" val="2F8B20" mc:Ignorable=""/>
          </a:solidFill>
          <a:effectLst>
            <a:outerShdw blurRad="38100" dist="38100" dir="2700000" algn="tl">
              <a:srgbClr xmlns:mc="http://schemas.openxmlformats.org/markup-compatibility/2006" xmlns:a14="http://schemas.microsoft.com/office/drawing/2007/7/7/main" val="C0C0C0" mc:Ignorable=""/>
            </a:outerShdw>
          </a:effectLst>
          <a:latin typeface="Arial" charset="0"/>
        </a:defRPr>
      </a:lvl8pPr>
      <a:lvl9pPr marL="1828800" algn="ctr" rtl="0" fontAlgn="base">
        <a:spcBef>
          <a:spcPct val="0"/>
        </a:spcBef>
        <a:spcAft>
          <a:spcPct val="0"/>
        </a:spcAft>
        <a:defRPr sz="4400">
          <a:solidFill>
            <a:srgbClr xmlns:mc="http://schemas.openxmlformats.org/markup-compatibility/2006" xmlns:a14="http://schemas.microsoft.com/office/drawing/2007/7/7/main" val="2F8B20" mc:Ignorable=""/>
          </a:solidFill>
          <a:effectLst>
            <a:outerShdw blurRad="38100" dist="38100" dir="2700000" algn="tl">
              <a:srgbClr xmlns:mc="http://schemas.openxmlformats.org/markup-compatibility/2006" xmlns:a14="http://schemas.microsoft.com/office/drawing/2007/7/7/main" val="C0C0C0" mc:Ignorable=""/>
            </a:outerShdw>
          </a:effectLst>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effectLst>
            <a:outerShdw blurRad="38100" dist="38100" dir="2700000" algn="tl">
              <a:srgbClr xmlns:mc="http://schemas.openxmlformats.org/markup-compatibility/2006" xmlns:a14="http://schemas.microsoft.com/office/drawing/2007/7/7/main" val="C0C0C0" mc:Ignorable=""/>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xmlns:mc="http://schemas.openxmlformats.org/markup-compatibility/2006" xmlns:a14="http://schemas.microsoft.com/office/drawing/2007/7/7/main" val="C0C0C0" mc:Ignorable=""/>
            </a:outerShdw>
          </a:effectLst>
          <a:latin typeface="+mn-lt"/>
        </a:defRPr>
      </a:lvl2pPr>
      <a:lvl3pPr marL="1143000" indent="-228600" algn="l" rtl="0" eaLnBrk="0" fontAlgn="base" hangingPunct="0">
        <a:spcBef>
          <a:spcPct val="20000"/>
        </a:spcBef>
        <a:spcAft>
          <a:spcPct val="0"/>
        </a:spcAft>
        <a:buChar char="•"/>
        <a:defRPr sz="2400">
          <a:solidFill>
            <a:schemeClr val="tx1"/>
          </a:solidFill>
          <a:effectLst>
            <a:outerShdw blurRad="38100" dist="38100" dir="2700000" algn="tl">
              <a:srgbClr xmlns:mc="http://schemas.openxmlformats.org/markup-compatibility/2006" xmlns:a14="http://schemas.microsoft.com/office/drawing/2007/7/7/main" val="C0C0C0" mc:Ignorable=""/>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xmlns:mc="http://schemas.openxmlformats.org/markup-compatibility/2006" xmlns:a14="http://schemas.microsoft.com/office/drawing/2007/7/7/main" val="C0C0C0" mc:Ignorable=""/>
            </a:outerShdw>
          </a:effectLst>
          <a:latin typeface="+mn-lt"/>
        </a:defRPr>
      </a:lvl4pPr>
      <a:lvl5pPr marL="2057400" indent="-228600" algn="l" rtl="0" eaLnBrk="0" fontAlgn="base" hangingPunct="0">
        <a:spcBef>
          <a:spcPct val="20000"/>
        </a:spcBef>
        <a:spcAft>
          <a:spcPct val="0"/>
        </a:spcAft>
        <a:buChar char="»"/>
        <a:defRPr sz="2000">
          <a:solidFill>
            <a:schemeClr val="tx1"/>
          </a:solidFill>
          <a:effectLst>
            <a:outerShdw blurRad="38100" dist="38100" dir="2700000" algn="tl">
              <a:srgbClr xmlns:mc="http://schemas.openxmlformats.org/markup-compatibility/2006" xmlns:a14="http://schemas.microsoft.com/office/drawing/2007/7/7/main" val="C0C0C0" mc:Ignorable=""/>
            </a:outerShdw>
          </a:effectLst>
          <a:latin typeface="+mn-lt"/>
        </a:defRPr>
      </a:lvl5pPr>
      <a:lvl6pPr marL="2514600" indent="-228600" algn="l" rtl="0" fontAlgn="base">
        <a:spcBef>
          <a:spcPct val="20000"/>
        </a:spcBef>
        <a:spcAft>
          <a:spcPct val="0"/>
        </a:spcAft>
        <a:buChar char="»"/>
        <a:defRPr sz="2000">
          <a:solidFill>
            <a:schemeClr val="tx1"/>
          </a:solidFill>
          <a:effectLst>
            <a:outerShdw blurRad="38100" dist="38100" dir="2700000" algn="tl">
              <a:srgbClr xmlns:mc="http://schemas.openxmlformats.org/markup-compatibility/2006" xmlns:a14="http://schemas.microsoft.com/office/drawing/2007/7/7/main" val="C0C0C0" mc:Ignorable=""/>
            </a:outerShdw>
          </a:effectLst>
          <a:latin typeface="+mn-lt"/>
        </a:defRPr>
      </a:lvl6pPr>
      <a:lvl7pPr marL="2971800" indent="-228600" algn="l" rtl="0" fontAlgn="base">
        <a:spcBef>
          <a:spcPct val="20000"/>
        </a:spcBef>
        <a:spcAft>
          <a:spcPct val="0"/>
        </a:spcAft>
        <a:buChar char="»"/>
        <a:defRPr sz="2000">
          <a:solidFill>
            <a:schemeClr val="tx1"/>
          </a:solidFill>
          <a:effectLst>
            <a:outerShdw blurRad="38100" dist="38100" dir="2700000" algn="tl">
              <a:srgbClr xmlns:mc="http://schemas.openxmlformats.org/markup-compatibility/2006" xmlns:a14="http://schemas.microsoft.com/office/drawing/2007/7/7/main" val="C0C0C0" mc:Ignorable=""/>
            </a:outerShdw>
          </a:effectLst>
          <a:latin typeface="+mn-lt"/>
        </a:defRPr>
      </a:lvl7pPr>
      <a:lvl8pPr marL="3429000" indent="-228600" algn="l" rtl="0" fontAlgn="base">
        <a:spcBef>
          <a:spcPct val="20000"/>
        </a:spcBef>
        <a:spcAft>
          <a:spcPct val="0"/>
        </a:spcAft>
        <a:buChar char="»"/>
        <a:defRPr sz="2000">
          <a:solidFill>
            <a:schemeClr val="tx1"/>
          </a:solidFill>
          <a:effectLst>
            <a:outerShdw blurRad="38100" dist="38100" dir="2700000" algn="tl">
              <a:srgbClr xmlns:mc="http://schemas.openxmlformats.org/markup-compatibility/2006" xmlns:a14="http://schemas.microsoft.com/office/drawing/2007/7/7/main" val="C0C0C0" mc:Ignorable=""/>
            </a:outerShdw>
          </a:effectLst>
          <a:latin typeface="+mn-lt"/>
        </a:defRPr>
      </a:lvl8pPr>
      <a:lvl9pPr marL="3886200" indent="-228600" algn="l" rtl="0" fontAlgn="base">
        <a:spcBef>
          <a:spcPct val="20000"/>
        </a:spcBef>
        <a:spcAft>
          <a:spcPct val="0"/>
        </a:spcAft>
        <a:buChar char="»"/>
        <a:defRPr sz="2000">
          <a:solidFill>
            <a:schemeClr val="tx1"/>
          </a:solidFill>
          <a:effectLst>
            <a:outerShdw blurRad="38100" dist="38100" dir="2700000" algn="tl">
              <a:srgbClr xmlns:mc="http://schemas.openxmlformats.org/markup-compatibility/2006" xmlns:a14="http://schemas.microsoft.com/office/drawing/2007/7/7/main" val="C0C0C0" mc:Ignorable=""/>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hlink"/>
            </a:gs>
            <a:gs pos="100000">
              <a:schemeClr val="tx2"/>
            </a:gs>
          </a:gsLst>
          <a:lin ang="5400000" scaled="1"/>
        </a:gradFill>
        <a:effectLst/>
      </p:bgPr>
    </p:bg>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bwMode="auto">
          <a:xfrm>
            <a:off x="457200" y="3810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48483" name="Rectangle 3"/>
          <p:cNvSpPr>
            <a:spLocks noGrp="1" noChangeArrowheads="1"/>
          </p:cNvSpPr>
          <p:nvPr>
            <p:ph type="body" idx="1"/>
          </p:nvPr>
        </p:nvSpPr>
        <p:spPr bwMode="auto">
          <a:xfrm>
            <a:off x="457200" y="19812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4848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solidFill>
                  <a:srgbClr xmlns:mc="http://schemas.openxmlformats.org/markup-compatibility/2006" xmlns:a14="http://schemas.microsoft.com/office/drawing/2007/7/7/main" val="000000" mc:Ignorable=""/>
                </a:solidFill>
                <a:effectLst>
                  <a:outerShdw blurRad="38100" dist="38100" dir="2700000" algn="tl">
                    <a:srgbClr xmlns:mc="http://schemas.openxmlformats.org/markup-compatibility/2006" xmlns:a14="http://schemas.microsoft.com/office/drawing/2007/7/7/main" val="FFFFFF" mc:Ignorable=""/>
                  </a:outerShdw>
                </a:effectLst>
                <a:latin typeface="Arial" charset="0"/>
              </a:defRPr>
            </a:lvl1pPr>
          </a:lstStyle>
          <a:p>
            <a:pPr>
              <a:defRPr/>
            </a:pPr>
            <a:fld id="{48D2A918-9805-4E51-803B-81BAF47C2DEC}" type="slidenum">
              <a:rPr lang="en-US"/>
              <a:pPr>
                <a:defRPr/>
              </a:pPr>
              <a:t>‹#›</a:t>
            </a:fld>
            <a:endParaRPr lang="en-US"/>
          </a:p>
        </p:txBody>
      </p:sp>
      <p:sp>
        <p:nvSpPr>
          <p:cNvPr id="148487" name="Text Box 7"/>
          <p:cNvSpPr txBox="1">
            <a:spLocks noChangeArrowheads="1"/>
          </p:cNvSpPr>
          <p:nvPr/>
        </p:nvSpPr>
        <p:spPr bwMode="auto">
          <a:xfrm>
            <a:off x="441325" y="6262688"/>
            <a:ext cx="1177925" cy="396875"/>
          </a:xfrm>
          <a:prstGeom prst="rect">
            <a:avLst/>
          </a:prstGeom>
          <a:noFill/>
          <a:ln w="12700">
            <a:noFill/>
            <a:miter lim="800000"/>
            <a:headEnd/>
            <a:tailEnd/>
          </a:ln>
          <a:effectLst/>
        </p:spPr>
        <p:txBody>
          <a:bodyPr wrap="none">
            <a:spAutoFit/>
          </a:bodyPr>
          <a:lstStyle/>
          <a:p>
            <a:pPr>
              <a:defRPr/>
            </a:pPr>
            <a:r>
              <a:rPr lang="en-US" sz="2000" dirty="0">
                <a:solidFill>
                  <a:srgbClr xmlns:mc="http://schemas.openxmlformats.org/markup-compatibility/2006" xmlns:a14="http://schemas.microsoft.com/office/drawing/2007/7/7/main" val="000000" mc:Ignorable=""/>
                </a:solidFill>
                <a:latin typeface="Times New Roman" pitchFamily="18" charset="0"/>
              </a:rPr>
              <a:t>Chapter 5</a:t>
            </a:r>
          </a:p>
        </p:txBody>
      </p:sp>
    </p:spTree>
  </p:cSld>
  <p:clrMap bg1="dk2" tx1="lt1" bg2="dk1"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Lst>
  <p:transition xmlns:p14="http://schemas.microsoft.com/office/powerpoint/2007/7/12/main"/>
  <p:timing>
    <p:tnLst>
      <p:par>
        <p:cTn xmlns:p14="http://schemas.microsoft.com/office/powerpoint/2007/7/12/main" id="1" dur="indefinite" restart="never" nodeType="tmRoot"/>
      </p:par>
    </p:tnLst>
  </p:timing>
  <p:hf hdr="0" ftr="0"/>
  <p:txStyles>
    <p:titleStyle>
      <a:lvl1pPr algn="ctr" rtl="0" eaLnBrk="0" fontAlgn="base" hangingPunct="0">
        <a:spcBef>
          <a:spcPct val="0"/>
        </a:spcBef>
        <a:spcAft>
          <a:spcPct val="0"/>
        </a:spcAft>
        <a:defRPr sz="4400">
          <a:solidFill>
            <a:schemeClr val="tx2"/>
          </a:solidFill>
          <a:effectLst>
            <a:outerShdw blurRad="38100" dist="38100" dir="2700000" algn="tl">
              <a:srgbClr xmlns:mc="http://schemas.openxmlformats.org/markup-compatibility/2006" xmlns:a14="http://schemas.microsoft.com/office/drawing/2007/7/7/main" val="000000" mc:Ignorable=""/>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xmlns:mc="http://schemas.openxmlformats.org/markup-compatibility/2006" xmlns:a14="http://schemas.microsoft.com/office/drawing/2007/7/7/main" val="000000" mc:Ignorable=""/>
            </a:outerShdw>
          </a:effectLst>
          <a:latin typeface="Tahoma" pitchFamily="34"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xmlns:mc="http://schemas.openxmlformats.org/markup-compatibility/2006" xmlns:a14="http://schemas.microsoft.com/office/drawing/2007/7/7/main" val="000000" mc:Ignorable=""/>
            </a:outerShdw>
          </a:effectLst>
          <a:latin typeface="Tahoma" pitchFamily="34"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xmlns:mc="http://schemas.openxmlformats.org/markup-compatibility/2006" xmlns:a14="http://schemas.microsoft.com/office/drawing/2007/7/7/main" val="000000" mc:Ignorable=""/>
            </a:outerShdw>
          </a:effectLst>
          <a:latin typeface="Tahoma" pitchFamily="34"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xmlns:mc="http://schemas.openxmlformats.org/markup-compatibility/2006" xmlns:a14="http://schemas.microsoft.com/office/drawing/2007/7/7/main" val="000000" mc:Ignorable=""/>
            </a:outerShdw>
          </a:effectLst>
          <a:latin typeface="Tahoma" pitchFamily="34"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xmlns:mc="http://schemas.openxmlformats.org/markup-compatibility/2006" xmlns:a14="http://schemas.microsoft.com/office/drawing/2007/7/7/main" val="000000" mc:Ignorable=""/>
            </a:outerShdw>
          </a:effectLst>
          <a:latin typeface="Tahoma" pitchFamily="34"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xmlns:mc="http://schemas.openxmlformats.org/markup-compatibility/2006" xmlns:a14="http://schemas.microsoft.com/office/drawing/2007/7/7/main" val="000000" mc:Ignorable=""/>
            </a:outerShdw>
          </a:effectLst>
          <a:latin typeface="Tahoma" pitchFamily="34"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xmlns:mc="http://schemas.openxmlformats.org/markup-compatibility/2006" xmlns:a14="http://schemas.microsoft.com/office/drawing/2007/7/7/main" val="000000" mc:Ignorable=""/>
            </a:outerShdw>
          </a:effectLst>
          <a:latin typeface="Tahoma" pitchFamily="34"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xmlns:mc="http://schemas.openxmlformats.org/markup-compatibility/2006" xmlns:a14="http://schemas.microsoft.com/office/drawing/2007/7/7/main" val="000000" mc:Ignorable=""/>
            </a:outerShdw>
          </a:effectLst>
          <a:latin typeface="Tahoma" pitchFamily="34" charset="0"/>
          <a:cs typeface="Arial" charset="0"/>
        </a:defRPr>
      </a:lvl9pPr>
    </p:titleStyle>
    <p:bodyStyle>
      <a:lvl1pPr marL="342900" indent="-342900" algn="l" rtl="0" eaLnBrk="0" fontAlgn="base" hangingPunct="0">
        <a:spcBef>
          <a:spcPct val="20000"/>
        </a:spcBef>
        <a:spcAft>
          <a:spcPct val="0"/>
        </a:spcAft>
        <a:buClr>
          <a:schemeClr val="bg1"/>
        </a:buClr>
        <a:buSzPct val="65000"/>
        <a:buFont typeface="Wingdings" pitchFamily="2" charset="2"/>
        <a:buChar char="n"/>
        <a:defRPr sz="3200">
          <a:solidFill>
            <a:schemeClr val="tx1"/>
          </a:solidFill>
          <a:effectLst>
            <a:outerShdw blurRad="38100" dist="38100" dir="2700000" algn="tl">
              <a:srgbClr xmlns:mc="http://schemas.openxmlformats.org/markup-compatibility/2006" xmlns:a14="http://schemas.microsoft.com/office/drawing/2007/7/7/main" val="000000" mc:Ignorable=""/>
            </a:outerShdw>
          </a:effectLst>
          <a:latin typeface="+mn-lt"/>
          <a:ea typeface="+mn-ea"/>
          <a:cs typeface="+mn-cs"/>
        </a:defRPr>
      </a:lvl1pPr>
      <a:lvl2pPr marL="742950" indent="-285750" algn="l" rtl="0" eaLnBrk="0" fontAlgn="base" hangingPunct="0">
        <a:spcBef>
          <a:spcPct val="20000"/>
        </a:spcBef>
        <a:spcAft>
          <a:spcPct val="0"/>
        </a:spcAft>
        <a:buClr>
          <a:schemeClr val="bg1"/>
        </a:buClr>
        <a:buSzPct val="65000"/>
        <a:buFont typeface="Wingdings" pitchFamily="2" charset="2"/>
        <a:buChar char="n"/>
        <a:defRPr sz="2800">
          <a:solidFill>
            <a:schemeClr val="tx1"/>
          </a:solidFill>
          <a:effectLst>
            <a:outerShdw blurRad="38100" dist="38100" dir="2700000" algn="tl">
              <a:srgbClr xmlns:mc="http://schemas.openxmlformats.org/markup-compatibility/2006" xmlns:a14="http://schemas.microsoft.com/office/drawing/2007/7/7/main" val="000000" mc:Ignorable=""/>
            </a:outerShdw>
          </a:effectLst>
          <a:latin typeface="+mn-lt"/>
          <a:cs typeface="+mn-cs"/>
        </a:defRPr>
      </a:lvl2pPr>
      <a:lvl3pPr marL="1143000" indent="-228600" algn="l" rtl="0" eaLnBrk="0" fontAlgn="base" hangingPunct="0">
        <a:spcBef>
          <a:spcPct val="20000"/>
        </a:spcBef>
        <a:spcAft>
          <a:spcPct val="0"/>
        </a:spcAft>
        <a:buClr>
          <a:schemeClr val="bg1"/>
        </a:buClr>
        <a:buSzPct val="65000"/>
        <a:buFont typeface="Wingdings" pitchFamily="2" charset="2"/>
        <a:buChar char="n"/>
        <a:defRPr sz="2400">
          <a:solidFill>
            <a:schemeClr val="tx1"/>
          </a:solidFill>
          <a:effectLst>
            <a:outerShdw blurRad="38100" dist="38100" dir="2700000" algn="tl">
              <a:srgbClr xmlns:mc="http://schemas.openxmlformats.org/markup-compatibility/2006" xmlns:a14="http://schemas.microsoft.com/office/drawing/2007/7/7/main" val="000000" mc:Ignorable=""/>
            </a:outerShdw>
          </a:effectLst>
          <a:latin typeface="+mn-lt"/>
          <a:cs typeface="+mn-cs"/>
        </a:defRPr>
      </a:lvl3pPr>
      <a:lvl4pPr marL="1600200" indent="-228600" algn="l" rtl="0" eaLnBrk="0" fontAlgn="base" hangingPunct="0">
        <a:spcBef>
          <a:spcPct val="20000"/>
        </a:spcBef>
        <a:spcAft>
          <a:spcPct val="0"/>
        </a:spcAft>
        <a:buClr>
          <a:schemeClr val="bg1"/>
        </a:buClr>
        <a:buSzPct val="65000"/>
        <a:buFont typeface="Wingdings" pitchFamily="2" charset="2"/>
        <a:buChar char="n"/>
        <a:defRPr sz="2000">
          <a:solidFill>
            <a:schemeClr val="tx1"/>
          </a:solidFill>
          <a:effectLst>
            <a:outerShdw blurRad="38100" dist="38100" dir="2700000" algn="tl">
              <a:srgbClr xmlns:mc="http://schemas.openxmlformats.org/markup-compatibility/2006" xmlns:a14="http://schemas.microsoft.com/office/drawing/2007/7/7/main" val="000000" mc:Ignorable=""/>
            </a:outerShdw>
          </a:effectLst>
          <a:latin typeface="+mn-lt"/>
          <a:cs typeface="+mn-cs"/>
        </a:defRPr>
      </a:lvl4pPr>
      <a:lvl5pPr marL="2057400" indent="-228600" algn="l" rtl="0" eaLnBrk="0" fontAlgn="base" hangingPunct="0">
        <a:spcBef>
          <a:spcPct val="20000"/>
        </a:spcBef>
        <a:spcAft>
          <a:spcPct val="0"/>
        </a:spcAft>
        <a:buClr>
          <a:schemeClr val="bg1"/>
        </a:buClr>
        <a:buSzPct val="65000"/>
        <a:buFont typeface="Wingdings" pitchFamily="2" charset="2"/>
        <a:buChar char="n"/>
        <a:defRPr sz="2000">
          <a:solidFill>
            <a:schemeClr val="tx1"/>
          </a:solidFill>
          <a:effectLst>
            <a:outerShdw blurRad="38100" dist="38100" dir="2700000" algn="tl">
              <a:srgbClr xmlns:mc="http://schemas.openxmlformats.org/markup-compatibility/2006" xmlns:a14="http://schemas.microsoft.com/office/drawing/2007/7/7/main" val="000000" mc:Ignorable=""/>
            </a:outerShdw>
          </a:effectLst>
          <a:latin typeface="+mn-lt"/>
          <a:cs typeface="+mn-cs"/>
        </a:defRPr>
      </a:lvl5pPr>
      <a:lvl6pPr marL="2514600" indent="-228600" algn="l" rtl="0" fontAlgn="base">
        <a:spcBef>
          <a:spcPct val="20000"/>
        </a:spcBef>
        <a:spcAft>
          <a:spcPct val="0"/>
        </a:spcAft>
        <a:buClr>
          <a:schemeClr val="bg1"/>
        </a:buClr>
        <a:buSzPct val="65000"/>
        <a:buFont typeface="Wingdings" pitchFamily="2" charset="2"/>
        <a:buChar char="n"/>
        <a:defRPr sz="2000">
          <a:solidFill>
            <a:schemeClr val="tx1"/>
          </a:solidFill>
          <a:effectLst>
            <a:outerShdw blurRad="38100" dist="38100" dir="2700000" algn="tl">
              <a:srgbClr xmlns:mc="http://schemas.openxmlformats.org/markup-compatibility/2006" xmlns:a14="http://schemas.microsoft.com/office/drawing/2007/7/7/main" val="000000" mc:Ignorable=""/>
            </a:outerShdw>
          </a:effectLst>
          <a:latin typeface="+mn-lt"/>
          <a:cs typeface="+mn-cs"/>
        </a:defRPr>
      </a:lvl6pPr>
      <a:lvl7pPr marL="2971800" indent="-228600" algn="l" rtl="0" fontAlgn="base">
        <a:spcBef>
          <a:spcPct val="20000"/>
        </a:spcBef>
        <a:spcAft>
          <a:spcPct val="0"/>
        </a:spcAft>
        <a:buClr>
          <a:schemeClr val="bg1"/>
        </a:buClr>
        <a:buSzPct val="65000"/>
        <a:buFont typeface="Wingdings" pitchFamily="2" charset="2"/>
        <a:buChar char="n"/>
        <a:defRPr sz="2000">
          <a:solidFill>
            <a:schemeClr val="tx1"/>
          </a:solidFill>
          <a:effectLst>
            <a:outerShdw blurRad="38100" dist="38100" dir="2700000" algn="tl">
              <a:srgbClr xmlns:mc="http://schemas.openxmlformats.org/markup-compatibility/2006" xmlns:a14="http://schemas.microsoft.com/office/drawing/2007/7/7/main" val="000000" mc:Ignorable=""/>
            </a:outerShdw>
          </a:effectLst>
          <a:latin typeface="+mn-lt"/>
          <a:cs typeface="+mn-cs"/>
        </a:defRPr>
      </a:lvl7pPr>
      <a:lvl8pPr marL="3429000" indent="-228600" algn="l" rtl="0" fontAlgn="base">
        <a:spcBef>
          <a:spcPct val="20000"/>
        </a:spcBef>
        <a:spcAft>
          <a:spcPct val="0"/>
        </a:spcAft>
        <a:buClr>
          <a:schemeClr val="bg1"/>
        </a:buClr>
        <a:buSzPct val="65000"/>
        <a:buFont typeface="Wingdings" pitchFamily="2" charset="2"/>
        <a:buChar char="n"/>
        <a:defRPr sz="2000">
          <a:solidFill>
            <a:schemeClr val="tx1"/>
          </a:solidFill>
          <a:effectLst>
            <a:outerShdw blurRad="38100" dist="38100" dir="2700000" algn="tl">
              <a:srgbClr xmlns:mc="http://schemas.openxmlformats.org/markup-compatibility/2006" xmlns:a14="http://schemas.microsoft.com/office/drawing/2007/7/7/main" val="000000" mc:Ignorable=""/>
            </a:outerShdw>
          </a:effectLst>
          <a:latin typeface="+mn-lt"/>
          <a:cs typeface="+mn-cs"/>
        </a:defRPr>
      </a:lvl8pPr>
      <a:lvl9pPr marL="3886200" indent="-228600" algn="l" rtl="0" fontAlgn="base">
        <a:spcBef>
          <a:spcPct val="20000"/>
        </a:spcBef>
        <a:spcAft>
          <a:spcPct val="0"/>
        </a:spcAft>
        <a:buClr>
          <a:schemeClr val="bg1"/>
        </a:buClr>
        <a:buSzPct val="65000"/>
        <a:buFont typeface="Wingdings" pitchFamily="2" charset="2"/>
        <a:buChar char="n"/>
        <a:defRPr sz="2000">
          <a:solidFill>
            <a:schemeClr val="tx1"/>
          </a:solidFill>
          <a:effectLst>
            <a:outerShdw blurRad="38100" dist="38100" dir="2700000" algn="tl">
              <a:srgbClr xmlns:mc="http://schemas.openxmlformats.org/markup-compatibility/2006" xmlns:a14="http://schemas.microsoft.com/office/drawing/2007/7/7/main" val="000000" mc:Ignorable=""/>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7.xml"/><Relationship Id="rId1" Type="http://schemas.openxmlformats.org/officeDocument/2006/relationships/slideLayout" Target="../slideLayouts/slideLayout19.xml"/><Relationship Id="rId4" Type="http://schemas.openxmlformats.org/officeDocument/2006/relationships/image" Target="cid:3287383400_2177562"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Slide Number Placeholder 5"/>
          <p:cNvSpPr>
            <a:spLocks noGrp="1"/>
          </p:cNvSpPr>
          <p:nvPr>
            <p:ph type="sldNum" sz="quarter" idx="12"/>
          </p:nvPr>
        </p:nvSpPr>
        <p:spPr>
          <a:noFill/>
        </p:spPr>
        <p:txBody>
          <a:bodyPr/>
          <a:lstStyle/>
          <a:p>
            <a:fld id="{8822FDE7-054A-43AD-B80E-175965A4A0E1}" type="slidenum">
              <a:rPr lang="en-US">
                <a:latin typeface="Arial" pitchFamily="34" charset="0"/>
              </a:rPr>
              <a:pPr/>
              <a:t>1</a:t>
            </a:fld>
            <a:endParaRPr lang="en-US">
              <a:latin typeface="Arial" pitchFamily="34" charset="0"/>
            </a:endParaRPr>
          </a:p>
        </p:txBody>
      </p:sp>
      <p:pic>
        <p:nvPicPr>
          <p:cNvPr id="15364" name="Picture 10" descr="TIA5e.cover_lo-res.tif                                         00000010Macintosh HD                   ABA78158:"/>
          <p:cNvPicPr>
            <a:picLocks noChangeAspect="1" noChangeArrowheads="1"/>
          </p:cNvPicPr>
          <p:nvPr/>
        </p:nvPicPr>
        <p:blipFill>
          <a:blip r:embed="rId3" cstate="email">
            <a:extLst>
              <a:ext uri="28A0092B-C50C-407e-A947-70E740481C1C">
                <a14:useLocalDpi xmlns:a14="http://schemas.microsoft.com/office/drawing/2007/7/7/main"/>
              </a:ext>
            </a:extLst>
          </a:blip>
          <a:stretch>
            <a:fillRect/>
          </a:stretch>
        </p:blipFill>
        <p:spPr bwMode="auto">
          <a:xfrm>
            <a:off x="2634562" y="950220"/>
            <a:ext cx="3874875" cy="4957560"/>
          </a:xfrm>
          <a:prstGeom prst="rect">
            <a:avLst/>
          </a:prstGeom>
          <a:noFill/>
          <a:ln w="9525">
            <a:noFill/>
            <a:miter lim="800000"/>
            <a:headEnd/>
            <a:tailEnd/>
          </a:ln>
        </p:spPr>
      </p:pic>
    </p:spTree>
    <p:extLst>
      <p:ext uri="{BB962C8B-B14F-4D97-AF65-F5344CB8AC3E}">
        <p14:creationId xmlns:p14="http://schemas.microsoft.com/office/powerpoint/2007/7/12/main" val="3781784402"/>
      </p:ext>
    </p:extLst>
  </p:cSld>
  <p:clrMapOvr>
    <a:masterClrMapping/>
  </p:clrMapOvr>
  <p:transition xmlns:p14="http://schemas.microsoft.com/office/powerpoint/2007/7/12/main"/>
  <p:timing>
    <p:tnLst>
      <p:par>
        <p:cTn xmlns:p14="http://schemas.microsoft.com/office/powerpoint/2007/7/12/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quarter" idx="11"/>
          </p:nvPr>
        </p:nvSpPr>
        <p:spPr/>
        <p:txBody>
          <a:bodyPr/>
          <a:lstStyle/>
          <a:p>
            <a:pPr>
              <a:defRPr/>
            </a:pPr>
            <a:r>
              <a:rPr lang="en-US" smtClean="0"/>
              <a:t>Copyright © 2011 Pearson Education, Inc. Publishing as Prentice Hall</a:t>
            </a:r>
            <a:endParaRPr lang="en-US"/>
          </a:p>
        </p:txBody>
      </p:sp>
      <p:sp>
        <p:nvSpPr>
          <p:cNvPr id="59394" name="Slide Number Placeholder 5"/>
          <p:cNvSpPr>
            <a:spLocks noGrp="1"/>
          </p:cNvSpPr>
          <p:nvPr>
            <p:ph type="sldNum" sz="quarter" idx="12"/>
          </p:nvPr>
        </p:nvSpPr>
        <p:spPr>
          <a:noFill/>
        </p:spPr>
        <p:txBody>
          <a:bodyPr/>
          <a:lstStyle/>
          <a:p>
            <a:fld id="{3C2FDD09-B123-4E4E-8B20-5D4C1E2AE1FB}" type="slidenum">
              <a:rPr lang="en-US" smtClean="0"/>
              <a:pPr/>
              <a:t>10</a:t>
            </a:fld>
            <a:endParaRPr lang="en-US" smtClean="0"/>
          </a:p>
        </p:txBody>
      </p:sp>
      <p:sp>
        <p:nvSpPr>
          <p:cNvPr id="75778" name="Rectangle 2"/>
          <p:cNvSpPr>
            <a:spLocks noGrp="1" noChangeArrowheads="1"/>
          </p:cNvSpPr>
          <p:nvPr>
            <p:ph type="title"/>
          </p:nvPr>
        </p:nvSpPr>
        <p:spPr/>
        <p:txBody>
          <a:bodyPr/>
          <a:lstStyle/>
          <a:p>
            <a:pPr eaLnBrk="1" hangingPunct="1">
              <a:defRPr/>
            </a:pPr>
            <a:r>
              <a:rPr lang="en-US"/>
              <a:t>UNIX</a:t>
            </a:r>
          </a:p>
        </p:txBody>
      </p:sp>
      <p:sp>
        <p:nvSpPr>
          <p:cNvPr id="75779" name="Rectangle 3"/>
          <p:cNvSpPr>
            <a:spLocks noGrp="1" noChangeArrowheads="1"/>
          </p:cNvSpPr>
          <p:nvPr>
            <p:ph type="body" idx="1"/>
          </p:nvPr>
        </p:nvSpPr>
        <p:spPr>
          <a:xfrm>
            <a:off x="457200" y="1524000"/>
            <a:ext cx="8229600" cy="5029200"/>
          </a:xfrm>
        </p:spPr>
        <p:txBody>
          <a:bodyPr/>
          <a:lstStyle/>
          <a:p>
            <a:pPr eaLnBrk="1" hangingPunct="1">
              <a:defRPr/>
            </a:pPr>
            <a:r>
              <a:rPr lang="en-US" dirty="0">
                <a:effectLst/>
              </a:rPr>
              <a:t>Multiuser, multitask operating system</a:t>
            </a:r>
          </a:p>
          <a:p>
            <a:pPr eaLnBrk="1" hangingPunct="1">
              <a:defRPr/>
            </a:pPr>
            <a:r>
              <a:rPr lang="en-US" dirty="0">
                <a:effectLst/>
              </a:rPr>
              <a:t>Used primarily with </a:t>
            </a:r>
            <a:r>
              <a:rPr lang="en-US" dirty="0" smtClean="0">
                <a:effectLst/>
              </a:rPr>
              <a:t>mainframes</a:t>
            </a:r>
          </a:p>
          <a:p>
            <a:pPr eaLnBrk="1" hangingPunct="1">
              <a:defRPr/>
            </a:pPr>
            <a:r>
              <a:rPr lang="en-US" dirty="0" smtClean="0">
                <a:effectLst/>
              </a:rPr>
              <a:t>Also found on PCs</a:t>
            </a:r>
          </a:p>
          <a:p>
            <a:pPr eaLnBrk="1" hangingPunct="1">
              <a:defRPr/>
            </a:pPr>
            <a:r>
              <a:rPr lang="en-US" dirty="0" smtClean="0">
                <a:effectLst/>
                <a:latin typeface="Helvetica" pitchFamily="34" charset="0"/>
              </a:rPr>
              <a:t>Vendors can modify the code:</a:t>
            </a:r>
          </a:p>
          <a:p>
            <a:pPr lvl="1" eaLnBrk="1" hangingPunct="1">
              <a:defRPr/>
            </a:pPr>
            <a:r>
              <a:rPr lang="en-US" dirty="0" smtClean="0">
                <a:effectLst/>
                <a:latin typeface="Helvetica" pitchFamily="34" charset="0"/>
              </a:rPr>
              <a:t>Hewlett-Packard’s HP/UX</a:t>
            </a:r>
          </a:p>
          <a:p>
            <a:pPr lvl="1" eaLnBrk="1" hangingPunct="1">
              <a:defRPr/>
            </a:pPr>
            <a:r>
              <a:rPr lang="en-US" dirty="0" smtClean="0">
                <a:effectLst/>
                <a:latin typeface="Helvetica" pitchFamily="34" charset="0"/>
              </a:rPr>
              <a:t>Sun’s Solaris</a:t>
            </a:r>
          </a:p>
          <a:p>
            <a:pPr lvl="1" eaLnBrk="1" hangingPunct="1">
              <a:defRPr/>
            </a:pPr>
            <a:r>
              <a:rPr lang="en-US" dirty="0" smtClean="0">
                <a:effectLst/>
                <a:latin typeface="Helvetica" pitchFamily="34" charset="0"/>
              </a:rPr>
              <a:t>IBM’s AIX </a:t>
            </a:r>
            <a:endParaRPr lang="en-US" dirty="0">
              <a:effectLst/>
            </a:endParaRPr>
          </a:p>
        </p:txBody>
      </p:sp>
    </p:spTree>
  </p:cSld>
  <p:clrMapOvr>
    <a:masterClrMapping/>
  </p:clrMapOvr>
  <p:transition xmlns:p14="http://schemas.microsoft.com/office/powerpoint/2007/7/12/main"/>
  <p:timing>
    <p:tnLst>
      <p:par>
        <p:cTn xmlns:p14="http://schemas.microsoft.com/office/powerpoint/2007/7/12/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4"/>
          <p:cNvSpPr>
            <a:spLocks noGrp="1"/>
          </p:cNvSpPr>
          <p:nvPr>
            <p:ph type="dt" sz="quarter" idx="11"/>
          </p:nvPr>
        </p:nvSpPr>
        <p:spPr/>
        <p:txBody>
          <a:bodyPr/>
          <a:lstStyle/>
          <a:p>
            <a:pPr>
              <a:defRPr/>
            </a:pPr>
            <a:r>
              <a:rPr lang="en-US" smtClean="0"/>
              <a:t>Copyright © 2011 Pearson Education, Inc. Publishing as Prentice Hall</a:t>
            </a:r>
            <a:endParaRPr lang="en-US"/>
          </a:p>
        </p:txBody>
      </p:sp>
      <p:sp>
        <p:nvSpPr>
          <p:cNvPr id="57346" name="Slide Number Placeholder 5"/>
          <p:cNvSpPr>
            <a:spLocks noGrp="1"/>
          </p:cNvSpPr>
          <p:nvPr>
            <p:ph type="sldNum" sz="quarter" idx="12"/>
          </p:nvPr>
        </p:nvSpPr>
        <p:spPr>
          <a:noFill/>
        </p:spPr>
        <p:txBody>
          <a:bodyPr/>
          <a:lstStyle/>
          <a:p>
            <a:fld id="{CF09BD7A-32CA-4153-9F7E-A60068A78303}" type="slidenum">
              <a:rPr lang="en-US" smtClean="0"/>
              <a:pPr/>
              <a:t>11</a:t>
            </a:fld>
            <a:endParaRPr lang="en-US" smtClean="0"/>
          </a:p>
        </p:txBody>
      </p:sp>
      <p:sp>
        <p:nvSpPr>
          <p:cNvPr id="202754" name="Rectangle 2"/>
          <p:cNvSpPr>
            <a:spLocks noGrp="1" noChangeArrowheads="1"/>
          </p:cNvSpPr>
          <p:nvPr>
            <p:ph type="title"/>
          </p:nvPr>
        </p:nvSpPr>
        <p:spPr/>
        <p:txBody>
          <a:bodyPr/>
          <a:lstStyle/>
          <a:p>
            <a:pPr eaLnBrk="1" hangingPunct="1">
              <a:defRPr/>
            </a:pPr>
            <a:r>
              <a:rPr lang="en-US" dirty="0" smtClean="0"/>
              <a:t>Mainframes and Supercomputers</a:t>
            </a:r>
            <a:endParaRPr lang="en-US" sz="4000" dirty="0"/>
          </a:p>
        </p:txBody>
      </p:sp>
      <p:sp>
        <p:nvSpPr>
          <p:cNvPr id="202755" name="Rectangle 3"/>
          <p:cNvSpPr>
            <a:spLocks noGrp="1" noChangeArrowheads="1"/>
          </p:cNvSpPr>
          <p:nvPr>
            <p:ph type="body" idx="1"/>
          </p:nvPr>
        </p:nvSpPr>
        <p:spPr>
          <a:xfrm>
            <a:off x="457200" y="1828800"/>
            <a:ext cx="8229600" cy="4297363"/>
          </a:xfrm>
        </p:spPr>
        <p:txBody>
          <a:bodyPr/>
          <a:lstStyle/>
          <a:p>
            <a:pPr eaLnBrk="1" hangingPunct="1">
              <a:defRPr/>
            </a:pPr>
            <a:r>
              <a:rPr lang="en-US" dirty="0" smtClean="0">
                <a:effectLst/>
              </a:rPr>
              <a:t>Other computers utilizing multiuser operating systems:</a:t>
            </a:r>
          </a:p>
          <a:p>
            <a:pPr lvl="1" eaLnBrk="1" hangingPunct="1">
              <a:defRPr/>
            </a:pPr>
            <a:r>
              <a:rPr lang="en-US" dirty="0" smtClean="0">
                <a:effectLst/>
              </a:rPr>
              <a:t>Mainframes</a:t>
            </a:r>
          </a:p>
          <a:p>
            <a:pPr lvl="2" eaLnBrk="1" hangingPunct="1">
              <a:defRPr/>
            </a:pPr>
            <a:r>
              <a:rPr lang="en-US" dirty="0" smtClean="0">
                <a:effectLst/>
              </a:rPr>
              <a:t>Handle requests from hundreds or thousands of users simultaneously</a:t>
            </a:r>
          </a:p>
          <a:p>
            <a:pPr lvl="1" eaLnBrk="1" hangingPunct="1">
              <a:defRPr/>
            </a:pPr>
            <a:r>
              <a:rPr lang="en-US" dirty="0" smtClean="0">
                <a:effectLst/>
              </a:rPr>
              <a:t>Supercomputers</a:t>
            </a:r>
          </a:p>
          <a:p>
            <a:pPr lvl="2" eaLnBrk="1" hangingPunct="1">
              <a:defRPr/>
            </a:pPr>
            <a:r>
              <a:rPr lang="en-US" dirty="0" smtClean="0">
                <a:effectLst/>
              </a:rPr>
              <a:t>Used by scientists and engineers</a:t>
            </a:r>
            <a:r>
              <a:rPr lang="en-US" sz="1800" dirty="0" smtClean="0">
                <a:effectLst/>
              </a:rPr>
              <a:t> </a:t>
            </a:r>
          </a:p>
        </p:txBody>
      </p:sp>
    </p:spTree>
  </p:cSld>
  <p:clrMapOvr>
    <a:masterClrMapping/>
  </p:clrMapOvr>
  <p:transition xmlns:p14="http://schemas.microsoft.com/office/powerpoint/2007/7/12/main"/>
  <p:timing>
    <p:tnLst>
      <p:par>
        <p:cTn xmlns:p14="http://schemas.microsoft.com/office/powerpoint/2007/7/12/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5"/>
          <p:cNvSpPr>
            <a:spLocks noGrp="1"/>
          </p:cNvSpPr>
          <p:nvPr>
            <p:ph type="dt" sz="quarter" idx="11"/>
          </p:nvPr>
        </p:nvSpPr>
        <p:spPr/>
        <p:txBody>
          <a:bodyPr/>
          <a:lstStyle/>
          <a:p>
            <a:pPr>
              <a:defRPr/>
            </a:pPr>
            <a:r>
              <a:rPr lang="en-US" smtClean="0"/>
              <a:t>Copyright © 2011 Pearson Education, Inc. Publishing as Prentice Hall</a:t>
            </a:r>
            <a:endParaRPr lang="en-US"/>
          </a:p>
        </p:txBody>
      </p:sp>
      <p:sp>
        <p:nvSpPr>
          <p:cNvPr id="45058" name="Slide Number Placeholder 6"/>
          <p:cNvSpPr>
            <a:spLocks noGrp="1"/>
          </p:cNvSpPr>
          <p:nvPr>
            <p:ph type="sldNum" sz="quarter" idx="12"/>
          </p:nvPr>
        </p:nvSpPr>
        <p:spPr>
          <a:noFill/>
        </p:spPr>
        <p:txBody>
          <a:bodyPr/>
          <a:lstStyle/>
          <a:p>
            <a:fld id="{778B837B-F646-4A64-828A-89EE47FB4DAD}" type="slidenum">
              <a:rPr lang="en-US" smtClean="0"/>
              <a:pPr/>
              <a:t>12</a:t>
            </a:fld>
            <a:endParaRPr lang="en-US" smtClean="0"/>
          </a:p>
        </p:txBody>
      </p:sp>
      <p:sp>
        <p:nvSpPr>
          <p:cNvPr id="70661" name="Rectangle 5"/>
          <p:cNvSpPr>
            <a:spLocks noGrp="1" noChangeArrowheads="1"/>
          </p:cNvSpPr>
          <p:nvPr>
            <p:ph type="title"/>
          </p:nvPr>
        </p:nvSpPr>
        <p:spPr/>
        <p:txBody>
          <a:bodyPr/>
          <a:lstStyle/>
          <a:p>
            <a:pPr eaLnBrk="1" hangingPunct="1">
              <a:defRPr/>
            </a:pPr>
            <a:r>
              <a:rPr lang="en-US" dirty="0"/>
              <a:t>Single-User Operating Systems</a:t>
            </a:r>
          </a:p>
        </p:txBody>
      </p:sp>
      <p:sp>
        <p:nvSpPr>
          <p:cNvPr id="70662" name="Rectangle 6"/>
          <p:cNvSpPr>
            <a:spLocks noGrp="1" noChangeArrowheads="1"/>
          </p:cNvSpPr>
          <p:nvPr>
            <p:ph type="body" sz="half" idx="1"/>
          </p:nvPr>
        </p:nvSpPr>
        <p:spPr>
          <a:xfrm>
            <a:off x="457200" y="1600200"/>
            <a:ext cx="3810000" cy="4648200"/>
          </a:xfrm>
        </p:spPr>
        <p:txBody>
          <a:bodyPr/>
          <a:lstStyle/>
          <a:p>
            <a:pPr algn="ctr" eaLnBrk="1" hangingPunct="1">
              <a:lnSpc>
                <a:spcPct val="90000"/>
              </a:lnSpc>
              <a:buFontTx/>
              <a:buNone/>
              <a:defRPr/>
            </a:pPr>
            <a:r>
              <a:rPr lang="en-US" sz="3200" b="1" dirty="0" smtClean="0">
                <a:effectLst/>
              </a:rPr>
              <a:t>Single-Task Systems</a:t>
            </a:r>
            <a:endParaRPr lang="en-US" sz="3200" b="1" dirty="0">
              <a:effectLst/>
            </a:endParaRPr>
          </a:p>
          <a:p>
            <a:pPr eaLnBrk="1" hangingPunct="1">
              <a:lnSpc>
                <a:spcPct val="90000"/>
              </a:lnSpc>
              <a:defRPr/>
            </a:pPr>
            <a:r>
              <a:rPr lang="en-US" dirty="0">
                <a:effectLst/>
              </a:rPr>
              <a:t>Perform one task at a </a:t>
            </a:r>
            <a:r>
              <a:rPr lang="en-US" dirty="0" smtClean="0">
                <a:effectLst/>
              </a:rPr>
              <a:t>time</a:t>
            </a:r>
            <a:endParaRPr lang="en-US" dirty="0">
              <a:effectLst/>
            </a:endParaRPr>
          </a:p>
          <a:p>
            <a:pPr eaLnBrk="1" hangingPunct="1">
              <a:lnSpc>
                <a:spcPct val="90000"/>
              </a:lnSpc>
              <a:defRPr/>
            </a:pPr>
            <a:r>
              <a:rPr lang="en-US" dirty="0" smtClean="0">
                <a:effectLst/>
              </a:rPr>
              <a:t>PDAs</a:t>
            </a:r>
            <a:endParaRPr lang="en-US" sz="2400" dirty="0">
              <a:effectLst/>
            </a:endParaRPr>
          </a:p>
          <a:p>
            <a:pPr lvl="1" eaLnBrk="1" hangingPunct="1">
              <a:lnSpc>
                <a:spcPct val="90000"/>
              </a:lnSpc>
              <a:defRPr/>
            </a:pPr>
            <a:r>
              <a:rPr lang="en-US" dirty="0" smtClean="0">
                <a:effectLst/>
              </a:rPr>
              <a:t>Palm </a:t>
            </a:r>
            <a:r>
              <a:rPr lang="en-US" dirty="0">
                <a:effectLst/>
              </a:rPr>
              <a:t>OS</a:t>
            </a:r>
          </a:p>
          <a:p>
            <a:pPr lvl="1" eaLnBrk="1" hangingPunct="1">
              <a:lnSpc>
                <a:spcPct val="90000"/>
              </a:lnSpc>
              <a:defRPr/>
            </a:pPr>
            <a:r>
              <a:rPr lang="en-US" dirty="0">
                <a:effectLst/>
              </a:rPr>
              <a:t>Windows Mobile</a:t>
            </a:r>
            <a:endParaRPr lang="en-US" sz="2000" dirty="0">
              <a:effectLst/>
            </a:endParaRPr>
          </a:p>
          <a:p>
            <a:pPr eaLnBrk="1" hangingPunct="1">
              <a:lnSpc>
                <a:spcPct val="90000"/>
              </a:lnSpc>
              <a:defRPr/>
            </a:pPr>
            <a:r>
              <a:rPr lang="en-US" dirty="0" smtClean="0">
                <a:effectLst/>
              </a:rPr>
              <a:t>Cell phone</a:t>
            </a:r>
          </a:p>
          <a:p>
            <a:pPr lvl="1" eaLnBrk="1" hangingPunct="1">
              <a:lnSpc>
                <a:spcPct val="90000"/>
              </a:lnSpc>
              <a:defRPr/>
            </a:pPr>
            <a:r>
              <a:rPr lang="en-US" dirty="0" smtClean="0">
                <a:effectLst/>
              </a:rPr>
              <a:t>Proprietary OS</a:t>
            </a:r>
            <a:endParaRPr lang="en-US" sz="2000" dirty="0">
              <a:effectLst/>
            </a:endParaRPr>
          </a:p>
        </p:txBody>
      </p:sp>
      <p:sp>
        <p:nvSpPr>
          <p:cNvPr id="70663" name="Rectangle 7"/>
          <p:cNvSpPr>
            <a:spLocks noGrp="1" noChangeArrowheads="1"/>
          </p:cNvSpPr>
          <p:nvPr>
            <p:ph type="body" sz="half" idx="2"/>
          </p:nvPr>
        </p:nvSpPr>
        <p:spPr/>
        <p:txBody>
          <a:bodyPr/>
          <a:lstStyle/>
          <a:p>
            <a:pPr algn="ctr" eaLnBrk="1" hangingPunct="1">
              <a:lnSpc>
                <a:spcPct val="90000"/>
              </a:lnSpc>
              <a:buFontTx/>
              <a:buNone/>
              <a:defRPr/>
            </a:pPr>
            <a:r>
              <a:rPr lang="en-US" sz="3200" b="1" dirty="0">
                <a:effectLst/>
              </a:rPr>
              <a:t>Multitask </a:t>
            </a:r>
            <a:r>
              <a:rPr lang="en-US" sz="3200" b="1" dirty="0" smtClean="0">
                <a:effectLst/>
              </a:rPr>
              <a:t/>
            </a:r>
            <a:br>
              <a:rPr lang="en-US" sz="3200" b="1" dirty="0" smtClean="0">
                <a:effectLst/>
              </a:rPr>
            </a:br>
            <a:r>
              <a:rPr lang="en-US" sz="3200" b="1" dirty="0" smtClean="0">
                <a:effectLst/>
              </a:rPr>
              <a:t>Systems</a:t>
            </a:r>
            <a:endParaRPr lang="en-US" sz="3200" b="1" dirty="0">
              <a:effectLst/>
            </a:endParaRPr>
          </a:p>
          <a:p>
            <a:pPr eaLnBrk="1" hangingPunct="1">
              <a:lnSpc>
                <a:spcPct val="90000"/>
              </a:lnSpc>
              <a:defRPr/>
            </a:pPr>
            <a:r>
              <a:rPr lang="en-US" dirty="0">
                <a:effectLst/>
              </a:rPr>
              <a:t>Perform simultaneous tasks</a:t>
            </a:r>
          </a:p>
          <a:p>
            <a:pPr eaLnBrk="1" hangingPunct="1">
              <a:lnSpc>
                <a:spcPct val="90000"/>
              </a:lnSpc>
              <a:defRPr/>
            </a:pPr>
            <a:r>
              <a:rPr lang="en-US" dirty="0" err="1" smtClean="0">
                <a:effectLst/>
              </a:rPr>
              <a:t>Smartphones</a:t>
            </a:r>
            <a:endParaRPr lang="en-US" dirty="0" smtClean="0">
              <a:effectLst/>
            </a:endParaRPr>
          </a:p>
          <a:p>
            <a:pPr lvl="1" eaLnBrk="1" hangingPunct="1">
              <a:lnSpc>
                <a:spcPct val="90000"/>
              </a:lnSpc>
              <a:defRPr/>
            </a:pPr>
            <a:r>
              <a:rPr lang="en-US" dirty="0" err="1" smtClean="0">
                <a:effectLst/>
              </a:rPr>
              <a:t>Symbian</a:t>
            </a:r>
            <a:r>
              <a:rPr lang="en-US" dirty="0" smtClean="0">
                <a:effectLst/>
              </a:rPr>
              <a:t> OS</a:t>
            </a:r>
            <a:endParaRPr lang="en-US" dirty="0">
              <a:effectLst/>
            </a:endParaRPr>
          </a:p>
          <a:p>
            <a:pPr lvl="1" eaLnBrk="1" hangingPunct="1">
              <a:lnSpc>
                <a:spcPct val="90000"/>
              </a:lnSpc>
              <a:defRPr/>
            </a:pPr>
            <a:r>
              <a:rPr lang="en-US" dirty="0" err="1" smtClean="0">
                <a:effectLst/>
              </a:rPr>
              <a:t>iPhone</a:t>
            </a:r>
            <a:r>
              <a:rPr lang="en-US" dirty="0" smtClean="0">
                <a:effectLst/>
              </a:rPr>
              <a:t>  OS</a:t>
            </a:r>
            <a:endParaRPr lang="en-US" dirty="0">
              <a:effectLst/>
            </a:endParaRPr>
          </a:p>
          <a:p>
            <a:pPr lvl="1" eaLnBrk="1" hangingPunct="1">
              <a:lnSpc>
                <a:spcPct val="90000"/>
              </a:lnSpc>
              <a:defRPr/>
            </a:pPr>
            <a:r>
              <a:rPr lang="en-US" dirty="0" smtClean="0">
                <a:effectLst/>
              </a:rPr>
              <a:t>Google Android</a:t>
            </a:r>
          </a:p>
          <a:p>
            <a:pPr lvl="1" eaLnBrk="1" hangingPunct="1">
              <a:lnSpc>
                <a:spcPct val="90000"/>
              </a:lnSpc>
              <a:defRPr/>
            </a:pPr>
            <a:r>
              <a:rPr lang="en-US" dirty="0" smtClean="0">
                <a:effectLst/>
              </a:rPr>
              <a:t>Palm </a:t>
            </a:r>
            <a:r>
              <a:rPr lang="en-US" dirty="0" err="1" smtClean="0">
                <a:effectLst/>
              </a:rPr>
              <a:t>webOS</a:t>
            </a:r>
            <a:endParaRPr lang="en-US" sz="2800" dirty="0">
              <a:effectLst/>
            </a:endParaRPr>
          </a:p>
        </p:txBody>
      </p:sp>
    </p:spTree>
  </p:cSld>
  <p:clrMapOvr>
    <a:masterClrMapping/>
  </p:clrMapOvr>
  <p:transition xmlns:p14="http://schemas.microsoft.com/office/powerpoint/2007/7/12/main"/>
  <p:timing>
    <p:tnLst>
      <p:par>
        <p:cTn xmlns:p14="http://schemas.microsoft.com/office/powerpoint/2007/7/12/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4"/>
          <p:cNvSpPr>
            <a:spLocks noGrp="1"/>
          </p:cNvSpPr>
          <p:nvPr>
            <p:ph type="dt" sz="quarter" idx="11"/>
          </p:nvPr>
        </p:nvSpPr>
        <p:spPr/>
        <p:txBody>
          <a:bodyPr/>
          <a:lstStyle/>
          <a:p>
            <a:pPr>
              <a:defRPr/>
            </a:pPr>
            <a:r>
              <a:rPr lang="en-US" smtClean="0"/>
              <a:t>Copyright © 2011 Pearson Education, Inc. Publishing as Prentice Hall</a:t>
            </a:r>
            <a:endParaRPr lang="en-US" dirty="0"/>
          </a:p>
        </p:txBody>
      </p:sp>
      <p:sp>
        <p:nvSpPr>
          <p:cNvPr id="49154" name="Slide Number Placeholder 5"/>
          <p:cNvSpPr>
            <a:spLocks noGrp="1"/>
          </p:cNvSpPr>
          <p:nvPr>
            <p:ph type="sldNum" sz="quarter" idx="12"/>
          </p:nvPr>
        </p:nvSpPr>
        <p:spPr>
          <a:noFill/>
        </p:spPr>
        <p:txBody>
          <a:bodyPr/>
          <a:lstStyle/>
          <a:p>
            <a:fld id="{0528742E-B319-4760-BC61-995AABDFEA80}" type="slidenum">
              <a:rPr lang="en-US" smtClean="0"/>
              <a:pPr/>
              <a:t>13</a:t>
            </a:fld>
            <a:endParaRPr lang="en-US" smtClean="0"/>
          </a:p>
        </p:txBody>
      </p:sp>
      <p:sp>
        <p:nvSpPr>
          <p:cNvPr id="72706" name="Rectangle 2"/>
          <p:cNvSpPr>
            <a:spLocks noGrp="1" noChangeArrowheads="1"/>
          </p:cNvSpPr>
          <p:nvPr>
            <p:ph type="title"/>
          </p:nvPr>
        </p:nvSpPr>
        <p:spPr/>
        <p:txBody>
          <a:bodyPr/>
          <a:lstStyle/>
          <a:p>
            <a:pPr eaLnBrk="1" hangingPunct="1">
              <a:defRPr/>
            </a:pPr>
            <a:r>
              <a:rPr lang="en-US"/>
              <a:t>Desktop and Notebook </a:t>
            </a:r>
            <a:br>
              <a:rPr lang="en-US"/>
            </a:br>
            <a:r>
              <a:rPr lang="en-US"/>
              <a:t>Operating Systems</a:t>
            </a:r>
            <a:endParaRPr lang="en-US" sz="4000"/>
          </a:p>
        </p:txBody>
      </p:sp>
      <p:sp>
        <p:nvSpPr>
          <p:cNvPr id="72707" name="Rectangle 3"/>
          <p:cNvSpPr>
            <a:spLocks noGrp="1" noChangeArrowheads="1"/>
          </p:cNvSpPr>
          <p:nvPr>
            <p:ph type="body" idx="1"/>
          </p:nvPr>
        </p:nvSpPr>
        <p:spPr>
          <a:xfrm>
            <a:off x="457200" y="1600200"/>
            <a:ext cx="8229600" cy="4800600"/>
          </a:xfrm>
        </p:spPr>
        <p:txBody>
          <a:bodyPr/>
          <a:lstStyle/>
          <a:p>
            <a:pPr eaLnBrk="1" hangingPunct="1">
              <a:defRPr/>
            </a:pPr>
            <a:r>
              <a:rPr lang="en-US" dirty="0" smtClean="0">
                <a:effectLst/>
              </a:rPr>
              <a:t>An operating system combined with a processor is known as a platform</a:t>
            </a:r>
          </a:p>
          <a:p>
            <a:pPr lvl="1" eaLnBrk="1" hangingPunct="1">
              <a:defRPr/>
            </a:pPr>
            <a:r>
              <a:rPr lang="en-US" dirty="0" smtClean="0">
                <a:effectLst/>
              </a:rPr>
              <a:t>Microsoft Windows OS/Intel and AMD processors</a:t>
            </a:r>
          </a:p>
          <a:p>
            <a:pPr lvl="1" eaLnBrk="1" hangingPunct="1">
              <a:defRPr/>
            </a:pPr>
            <a:r>
              <a:rPr lang="en-US" dirty="0" smtClean="0">
                <a:effectLst/>
              </a:rPr>
              <a:t>Apple Macintosh OS/Motorola, IBM, and Intel processors</a:t>
            </a:r>
          </a:p>
          <a:p>
            <a:pPr eaLnBrk="1" hangingPunct="1">
              <a:defRPr/>
            </a:pPr>
            <a:r>
              <a:rPr lang="en-US" dirty="0" smtClean="0">
                <a:effectLst/>
              </a:rPr>
              <a:t>OS not interchangeable between platforms</a:t>
            </a:r>
          </a:p>
          <a:p>
            <a:pPr eaLnBrk="1" hangingPunct="1">
              <a:defRPr/>
            </a:pPr>
            <a:r>
              <a:rPr lang="en-US" dirty="0" smtClean="0">
                <a:effectLst/>
              </a:rPr>
              <a:t>Application software is platform specific</a:t>
            </a:r>
          </a:p>
        </p:txBody>
      </p:sp>
    </p:spTree>
  </p:cSld>
  <p:clrMapOvr>
    <a:masterClrMapping/>
  </p:clrMapOvr>
  <p:transition xmlns:p14="http://schemas.microsoft.com/office/powerpoint/2007/7/12/main"/>
  <p:timing>
    <p:tnLst>
      <p:par>
        <p:cTn xmlns:p14="http://schemas.microsoft.com/office/powerpoint/2007/7/12/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eaLnBrk="1" hangingPunct="1">
              <a:defRPr/>
            </a:pPr>
            <a:r>
              <a:rPr lang="en-US" dirty="0"/>
              <a:t>Microsoft Windows</a:t>
            </a:r>
          </a:p>
        </p:txBody>
      </p:sp>
      <p:sp>
        <p:nvSpPr>
          <p:cNvPr id="8" name="Content Placeholder 7"/>
          <p:cNvSpPr>
            <a:spLocks noGrp="1"/>
          </p:cNvSpPr>
          <p:nvPr>
            <p:ph idx="1"/>
          </p:nvPr>
        </p:nvSpPr>
        <p:spPr/>
        <p:txBody>
          <a:bodyPr/>
          <a:lstStyle/>
          <a:p>
            <a:r>
              <a:rPr lang="en-US" dirty="0" smtClean="0">
                <a:effectLst/>
              </a:rPr>
              <a:t>Multiuser, multitasking OS</a:t>
            </a:r>
          </a:p>
          <a:p>
            <a:r>
              <a:rPr lang="en-US" dirty="0" smtClean="0">
                <a:effectLst/>
              </a:rPr>
              <a:t>Windows 7 is the newest version</a:t>
            </a:r>
          </a:p>
          <a:p>
            <a:r>
              <a:rPr lang="en-US" dirty="0" smtClean="0">
                <a:effectLst/>
              </a:rPr>
              <a:t>Features</a:t>
            </a:r>
          </a:p>
          <a:p>
            <a:pPr lvl="1"/>
            <a:r>
              <a:rPr lang="en-US" dirty="0" smtClean="0">
                <a:effectLst/>
              </a:rPr>
              <a:t>Increased functionality</a:t>
            </a:r>
          </a:p>
          <a:p>
            <a:pPr lvl="1"/>
            <a:r>
              <a:rPr lang="en-US" dirty="0" smtClean="0">
                <a:effectLst/>
              </a:rPr>
              <a:t>User-friendliness</a:t>
            </a:r>
          </a:p>
          <a:p>
            <a:pPr lvl="1"/>
            <a:r>
              <a:rPr lang="en-US" dirty="0" smtClean="0">
                <a:effectLst/>
              </a:rPr>
              <a:t>Improved Internet capabilities</a:t>
            </a:r>
          </a:p>
          <a:p>
            <a:pPr lvl="1"/>
            <a:r>
              <a:rPr lang="en-US" dirty="0" smtClean="0">
                <a:effectLst/>
              </a:rPr>
              <a:t>Enhanced privacy and security</a:t>
            </a:r>
          </a:p>
          <a:p>
            <a:endParaRPr lang="en-US" dirty="0">
              <a:effectLst/>
            </a:endParaRPr>
          </a:p>
        </p:txBody>
      </p:sp>
      <p:sp>
        <p:nvSpPr>
          <p:cNvPr id="44" name="Date Placeholder 4"/>
          <p:cNvSpPr>
            <a:spLocks noGrp="1"/>
          </p:cNvSpPr>
          <p:nvPr>
            <p:ph type="dt" sz="half" idx="11"/>
          </p:nvPr>
        </p:nvSpPr>
        <p:spPr/>
        <p:txBody>
          <a:bodyPr/>
          <a:lstStyle/>
          <a:p>
            <a:pPr>
              <a:defRPr/>
            </a:pPr>
            <a:r>
              <a:rPr lang="en-US" smtClean="0"/>
              <a:t>Copyright © 2011 Pearson Education, Inc. Publishing as Prentice Hall</a:t>
            </a:r>
            <a:endParaRPr lang="en-US" dirty="0"/>
          </a:p>
        </p:txBody>
      </p:sp>
      <p:sp>
        <p:nvSpPr>
          <p:cNvPr id="45" name="Slide Number Placeholder 5"/>
          <p:cNvSpPr>
            <a:spLocks noGrp="1"/>
          </p:cNvSpPr>
          <p:nvPr>
            <p:ph type="sldNum" sz="quarter" idx="12"/>
          </p:nvPr>
        </p:nvSpPr>
        <p:spPr>
          <a:noFill/>
        </p:spPr>
        <p:txBody>
          <a:bodyPr/>
          <a:lstStyle/>
          <a:p>
            <a:fld id="{0528742E-B319-4760-BC61-995AABDFEA80}" type="slidenum">
              <a:rPr lang="en-US" smtClean="0"/>
              <a:pPr/>
              <a:t>14</a:t>
            </a:fld>
            <a:endParaRPr lang="en-US" smtClean="0"/>
          </a:p>
        </p:txBody>
      </p:sp>
    </p:spTree>
  </p:cSld>
  <p:clrMapOvr>
    <a:masterClrMapping/>
  </p:clrMapOvr>
  <p:transition xmlns:p14="http://schemas.microsoft.com/office/powerpoint/2007/7/12/main"/>
  <p:timing>
    <p:tnLst>
      <p:par>
        <p:cTn xmlns:p14="http://schemas.microsoft.com/office/powerpoint/2007/7/12/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quarter" idx="11"/>
          </p:nvPr>
        </p:nvSpPr>
        <p:spPr/>
        <p:txBody>
          <a:bodyPr/>
          <a:lstStyle/>
          <a:p>
            <a:pPr>
              <a:defRPr/>
            </a:pPr>
            <a:r>
              <a:rPr lang="en-US" smtClean="0"/>
              <a:t>Copyright © 2011 Pearson Education, Inc. Publishing as Prentice Hall</a:t>
            </a:r>
            <a:endParaRPr lang="en-US" dirty="0"/>
          </a:p>
        </p:txBody>
      </p:sp>
      <p:sp>
        <p:nvSpPr>
          <p:cNvPr id="53250" name="Slide Number Placeholder 5"/>
          <p:cNvSpPr>
            <a:spLocks noGrp="1"/>
          </p:cNvSpPr>
          <p:nvPr>
            <p:ph type="sldNum" sz="quarter" idx="12"/>
          </p:nvPr>
        </p:nvSpPr>
        <p:spPr>
          <a:noFill/>
        </p:spPr>
        <p:txBody>
          <a:bodyPr/>
          <a:lstStyle/>
          <a:p>
            <a:fld id="{835477D6-5596-421B-B914-BFFCA37D9302}" type="slidenum">
              <a:rPr lang="en-US" smtClean="0"/>
              <a:pPr/>
              <a:t>15</a:t>
            </a:fld>
            <a:endParaRPr lang="en-US" smtClean="0"/>
          </a:p>
        </p:txBody>
      </p:sp>
      <p:sp>
        <p:nvSpPr>
          <p:cNvPr id="74754" name="Rectangle 2"/>
          <p:cNvSpPr>
            <a:spLocks noGrp="1" noChangeArrowheads="1"/>
          </p:cNvSpPr>
          <p:nvPr>
            <p:ph type="title"/>
          </p:nvPr>
        </p:nvSpPr>
        <p:spPr/>
        <p:txBody>
          <a:bodyPr/>
          <a:lstStyle/>
          <a:p>
            <a:pPr eaLnBrk="1" hangingPunct="1">
              <a:defRPr/>
            </a:pPr>
            <a:r>
              <a:rPr lang="en-US" dirty="0" smtClean="0"/>
              <a:t>Mac OS</a:t>
            </a:r>
            <a:endParaRPr lang="en-US" dirty="0"/>
          </a:p>
        </p:txBody>
      </p:sp>
      <p:sp>
        <p:nvSpPr>
          <p:cNvPr id="74755" name="Rectangle 3"/>
          <p:cNvSpPr>
            <a:spLocks noGrp="1" noChangeArrowheads="1"/>
          </p:cNvSpPr>
          <p:nvPr>
            <p:ph type="body" idx="1"/>
          </p:nvPr>
        </p:nvSpPr>
        <p:spPr>
          <a:xfrm>
            <a:off x="457200" y="1246188"/>
            <a:ext cx="8382000" cy="4316412"/>
          </a:xfrm>
        </p:spPr>
        <p:txBody>
          <a:bodyPr/>
          <a:lstStyle/>
          <a:p>
            <a:pPr eaLnBrk="1" hangingPunct="1">
              <a:lnSpc>
                <a:spcPct val="90000"/>
              </a:lnSpc>
              <a:defRPr/>
            </a:pPr>
            <a:r>
              <a:rPr lang="en-US" dirty="0" smtClean="0">
                <a:effectLst/>
              </a:rPr>
              <a:t>First commercially available OS with point-and-click technology (GUI)</a:t>
            </a:r>
          </a:p>
          <a:p>
            <a:pPr eaLnBrk="1" hangingPunct="1">
              <a:lnSpc>
                <a:spcPct val="90000"/>
              </a:lnSpc>
              <a:defRPr/>
            </a:pPr>
            <a:r>
              <a:rPr lang="en-US" dirty="0" smtClean="0">
                <a:effectLst/>
              </a:rPr>
              <a:t>Excellent in:</a:t>
            </a:r>
          </a:p>
          <a:p>
            <a:pPr lvl="1" eaLnBrk="1" hangingPunct="1">
              <a:lnSpc>
                <a:spcPct val="90000"/>
              </a:lnSpc>
              <a:defRPr/>
            </a:pPr>
            <a:r>
              <a:rPr lang="en-US" dirty="0" smtClean="0">
                <a:effectLst/>
              </a:rPr>
              <a:t>Graphics display</a:t>
            </a:r>
          </a:p>
          <a:p>
            <a:pPr lvl="1" eaLnBrk="1" hangingPunct="1">
              <a:lnSpc>
                <a:spcPct val="90000"/>
              </a:lnSpc>
              <a:defRPr/>
            </a:pPr>
            <a:r>
              <a:rPr lang="en-US" dirty="0" smtClean="0">
                <a:effectLst/>
              </a:rPr>
              <a:t>Processing</a:t>
            </a:r>
          </a:p>
          <a:p>
            <a:pPr lvl="1" eaLnBrk="1" hangingPunct="1">
              <a:lnSpc>
                <a:spcPct val="90000"/>
              </a:lnSpc>
              <a:defRPr/>
            </a:pPr>
            <a:r>
              <a:rPr lang="en-US" dirty="0" smtClean="0">
                <a:effectLst/>
              </a:rPr>
              <a:t>System reliability</a:t>
            </a:r>
          </a:p>
          <a:p>
            <a:pPr lvl="1" eaLnBrk="1" hangingPunct="1">
              <a:lnSpc>
                <a:spcPct val="90000"/>
              </a:lnSpc>
              <a:defRPr/>
            </a:pPr>
            <a:r>
              <a:rPr lang="en-US" dirty="0" smtClean="0">
                <a:effectLst/>
              </a:rPr>
              <a:t>File backup</a:t>
            </a:r>
          </a:p>
          <a:p>
            <a:pPr eaLnBrk="1" hangingPunct="1">
              <a:lnSpc>
                <a:spcPct val="90000"/>
              </a:lnSpc>
              <a:defRPr/>
            </a:pPr>
            <a:r>
              <a:rPr lang="en-US" dirty="0" smtClean="0">
                <a:effectLst/>
              </a:rPr>
              <a:t>Fewer applications available than for Windows</a:t>
            </a:r>
          </a:p>
          <a:p>
            <a:pPr eaLnBrk="1" hangingPunct="1">
              <a:lnSpc>
                <a:spcPct val="90000"/>
              </a:lnSpc>
              <a:defRPr/>
            </a:pPr>
            <a:r>
              <a:rPr lang="en-US" dirty="0" smtClean="0">
                <a:effectLst/>
              </a:rPr>
              <a:t>More expensive </a:t>
            </a:r>
          </a:p>
        </p:txBody>
      </p:sp>
    </p:spTree>
  </p:cSld>
  <p:clrMapOvr>
    <a:masterClrMapping/>
  </p:clrMapOvr>
  <p:transition xmlns:p14="http://schemas.microsoft.com/office/powerpoint/2007/7/12/main"/>
  <p:timing>
    <p:tnLst>
      <p:par>
        <p:cTn xmlns:p14="http://schemas.microsoft.com/office/powerpoint/2007/7/12/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defRPr/>
            </a:pPr>
            <a:r>
              <a:rPr lang="en-US" dirty="0" smtClean="0"/>
              <a:t>Mac vs. Windows</a:t>
            </a:r>
            <a:endParaRPr lang="en-US" dirty="0"/>
          </a:p>
        </p:txBody>
      </p:sp>
      <p:sp>
        <p:nvSpPr>
          <p:cNvPr id="74755" name="Rectangle 3"/>
          <p:cNvSpPr>
            <a:spLocks noGrp="1" noChangeArrowheads="1"/>
          </p:cNvSpPr>
          <p:nvPr>
            <p:ph idx="1"/>
          </p:nvPr>
        </p:nvSpPr>
        <p:spPr>
          <a:xfrm>
            <a:off x="457200" y="1600200"/>
            <a:ext cx="8229600" cy="1600199"/>
          </a:xfrm>
        </p:spPr>
        <p:txBody>
          <a:bodyPr/>
          <a:lstStyle/>
          <a:p>
            <a:pPr eaLnBrk="1" hangingPunct="1">
              <a:lnSpc>
                <a:spcPct val="90000"/>
              </a:lnSpc>
              <a:defRPr/>
            </a:pPr>
            <a:r>
              <a:rPr lang="en-US" dirty="0" smtClean="0">
                <a:effectLst/>
              </a:rPr>
              <a:t>Similar functionality</a:t>
            </a:r>
          </a:p>
          <a:p>
            <a:pPr eaLnBrk="1" hangingPunct="1">
              <a:lnSpc>
                <a:spcPct val="90000"/>
              </a:lnSpc>
              <a:defRPr/>
            </a:pPr>
            <a:r>
              <a:rPr lang="en-US" dirty="0" smtClean="0">
                <a:effectLst/>
              </a:rPr>
              <a:t>Streamlined user interface</a:t>
            </a:r>
          </a:p>
          <a:p>
            <a:pPr eaLnBrk="1" hangingPunct="1">
              <a:lnSpc>
                <a:spcPct val="90000"/>
              </a:lnSpc>
              <a:defRPr/>
            </a:pPr>
            <a:r>
              <a:rPr lang="en-US" dirty="0" smtClean="0">
                <a:effectLst/>
              </a:rPr>
              <a:t>Window-like work areas on the desktop</a:t>
            </a:r>
          </a:p>
          <a:p>
            <a:pPr eaLnBrk="1" hangingPunct="1">
              <a:lnSpc>
                <a:spcPct val="90000"/>
              </a:lnSpc>
              <a:defRPr/>
            </a:pPr>
            <a:endParaRPr lang="en-US" sz="2400" dirty="0" smtClean="0">
              <a:effectLst/>
            </a:endParaRPr>
          </a:p>
        </p:txBody>
      </p:sp>
      <p:sp>
        <p:nvSpPr>
          <p:cNvPr id="5" name="Date Placeholder 4"/>
          <p:cNvSpPr>
            <a:spLocks noGrp="1"/>
          </p:cNvSpPr>
          <p:nvPr>
            <p:ph type="dt" sz="half" idx="11"/>
          </p:nvPr>
        </p:nvSpPr>
        <p:spPr/>
        <p:txBody>
          <a:bodyPr/>
          <a:lstStyle/>
          <a:p>
            <a:pPr>
              <a:defRPr/>
            </a:pPr>
            <a:r>
              <a:rPr lang="en-US" smtClean="0"/>
              <a:t>Copyright © 2011 Pearson Education, Inc. Publishing as Prentice Hall</a:t>
            </a:r>
            <a:endParaRPr lang="en-US" dirty="0"/>
          </a:p>
        </p:txBody>
      </p:sp>
      <p:sp>
        <p:nvSpPr>
          <p:cNvPr id="53250" name="Slide Number Placeholder 5"/>
          <p:cNvSpPr>
            <a:spLocks noGrp="1"/>
          </p:cNvSpPr>
          <p:nvPr>
            <p:ph type="sldNum" sz="quarter" idx="12"/>
          </p:nvPr>
        </p:nvSpPr>
        <p:spPr>
          <a:noFill/>
        </p:spPr>
        <p:txBody>
          <a:bodyPr/>
          <a:lstStyle/>
          <a:p>
            <a:fld id="{835477D6-5596-421B-B914-BFFCA37D9302}" type="slidenum">
              <a:rPr lang="en-US" smtClean="0"/>
              <a:pPr/>
              <a:t>16</a:t>
            </a:fld>
            <a:endParaRPr lang="en-US" smtClean="0"/>
          </a:p>
        </p:txBody>
      </p:sp>
      <p:pic>
        <p:nvPicPr>
          <p:cNvPr id="2" name="Picture 1"/>
          <p:cNvPicPr>
            <a:picLocks noChangeAspect="1"/>
          </p:cNvPicPr>
          <p:nvPr/>
        </p:nvPicPr>
        <p:blipFill>
          <a:blip r:embed="rId3">
            <a:extLst>
              <a:ext uri="28A0092B-C50C-407e-A947-70E740481C1C">
                <a14:useLocalDpi xmlns:a14="http://schemas.microsoft.com/office/drawing/2007/7/7/main"/>
              </a:ext>
            </a:extLst>
          </a:blip>
          <a:stretch>
            <a:fillRect/>
          </a:stretch>
        </p:blipFill>
        <p:spPr>
          <a:xfrm>
            <a:off x="990600" y="3276599"/>
            <a:ext cx="7440804" cy="3111733"/>
          </a:xfrm>
          <a:prstGeom prst="rect">
            <a:avLst/>
          </a:prstGeom>
        </p:spPr>
      </p:pic>
      <p:sp>
        <p:nvSpPr>
          <p:cNvPr id="3" name="TextBox 2"/>
          <p:cNvSpPr txBox="1"/>
          <p:nvPr/>
        </p:nvSpPr>
        <p:spPr>
          <a:xfrm>
            <a:off x="2057400" y="5867400"/>
            <a:ext cx="609600" cy="338554"/>
          </a:xfrm>
          <a:prstGeom prst="rect">
            <a:avLst/>
          </a:prstGeom>
          <a:noFill/>
        </p:spPr>
        <p:txBody>
          <a:bodyPr wrap="square" rtlCol="0">
            <a:spAutoFit/>
          </a:bodyPr>
          <a:lstStyle/>
          <a:p>
            <a:r>
              <a:rPr lang="en-US" sz="1600" dirty="0" smtClean="0"/>
              <a:t>Mac</a:t>
            </a:r>
            <a:endParaRPr lang="en-US" sz="1600" dirty="0"/>
          </a:p>
        </p:txBody>
      </p:sp>
      <p:sp>
        <p:nvSpPr>
          <p:cNvPr id="8" name="TextBox 7"/>
          <p:cNvSpPr txBox="1"/>
          <p:nvPr/>
        </p:nvSpPr>
        <p:spPr>
          <a:xfrm>
            <a:off x="6324600" y="5867400"/>
            <a:ext cx="1143000" cy="338554"/>
          </a:xfrm>
          <a:prstGeom prst="rect">
            <a:avLst/>
          </a:prstGeom>
          <a:noFill/>
        </p:spPr>
        <p:txBody>
          <a:bodyPr wrap="square" rtlCol="0">
            <a:spAutoFit/>
          </a:bodyPr>
          <a:lstStyle/>
          <a:p>
            <a:r>
              <a:rPr lang="en-US" sz="1600" dirty="0" smtClean="0"/>
              <a:t>Windows</a:t>
            </a:r>
            <a:endParaRPr lang="en-US" sz="1400" dirty="0"/>
          </a:p>
        </p:txBody>
      </p:sp>
    </p:spTree>
  </p:cSld>
  <p:clrMapOvr>
    <a:masterClrMapping/>
  </p:clrMapOvr>
  <p:transition xmlns:p14="http://schemas.microsoft.com/office/powerpoint/2007/7/12/main"/>
  <p:timing>
    <p:tnLst>
      <p:par>
        <p:cTn xmlns:p14="http://schemas.microsoft.com/office/powerpoint/2007/7/12/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eaLnBrk="1" hangingPunct="1">
              <a:defRPr/>
            </a:pPr>
            <a:r>
              <a:rPr lang="en-US" dirty="0"/>
              <a:t>Linux</a:t>
            </a:r>
          </a:p>
        </p:txBody>
      </p:sp>
      <p:sp>
        <p:nvSpPr>
          <p:cNvPr id="76803" name="Rectangle 3"/>
          <p:cNvSpPr>
            <a:spLocks noGrp="1" noChangeArrowheads="1"/>
          </p:cNvSpPr>
          <p:nvPr>
            <p:ph idx="1"/>
          </p:nvPr>
        </p:nvSpPr>
        <p:spPr/>
        <p:txBody>
          <a:bodyPr/>
          <a:lstStyle/>
          <a:p>
            <a:pPr eaLnBrk="1" hangingPunct="1">
              <a:defRPr/>
            </a:pPr>
            <a:r>
              <a:rPr lang="en-US" dirty="0">
                <a:effectLst/>
              </a:rPr>
              <a:t>O</a:t>
            </a:r>
            <a:r>
              <a:rPr lang="en-US" dirty="0" smtClean="0">
                <a:effectLst/>
              </a:rPr>
              <a:t>pen source operating system </a:t>
            </a:r>
          </a:p>
          <a:p>
            <a:pPr eaLnBrk="1" hangingPunct="1">
              <a:defRPr/>
            </a:pPr>
            <a:r>
              <a:rPr lang="en-US" dirty="0" smtClean="0">
                <a:effectLst/>
              </a:rPr>
              <a:t>Based on UNIX</a:t>
            </a:r>
          </a:p>
          <a:p>
            <a:pPr eaLnBrk="1" hangingPunct="1">
              <a:defRPr/>
            </a:pPr>
            <a:r>
              <a:rPr lang="en-US" dirty="0" smtClean="0">
                <a:effectLst/>
              </a:rPr>
              <a:t>Stable system</a:t>
            </a:r>
          </a:p>
          <a:p>
            <a:pPr eaLnBrk="1" hangingPunct="1">
              <a:defRPr/>
            </a:pPr>
            <a:r>
              <a:rPr lang="en-US" dirty="0" smtClean="0">
                <a:effectLst/>
              </a:rPr>
              <a:t>May be downloaded for free from the Internet</a:t>
            </a:r>
          </a:p>
          <a:p>
            <a:pPr eaLnBrk="1" hangingPunct="1">
              <a:defRPr/>
            </a:pPr>
            <a:r>
              <a:rPr lang="en-US" dirty="0" smtClean="0">
                <a:effectLst/>
              </a:rPr>
              <a:t>Runs on PCs, </a:t>
            </a:r>
            <a:r>
              <a:rPr lang="en-US" dirty="0" err="1" smtClean="0">
                <a:effectLst/>
              </a:rPr>
              <a:t>netbooks</a:t>
            </a:r>
            <a:r>
              <a:rPr lang="en-US" dirty="0" smtClean="0">
                <a:effectLst/>
              </a:rPr>
              <a:t>, iPods, and gaming systems </a:t>
            </a:r>
          </a:p>
          <a:p>
            <a:pPr eaLnBrk="1" hangingPunct="1">
              <a:defRPr/>
            </a:pPr>
            <a:r>
              <a:rPr lang="en-US" dirty="0" smtClean="0">
                <a:effectLst/>
              </a:rPr>
              <a:t>Allows you to choose desktop appearance</a:t>
            </a:r>
          </a:p>
        </p:txBody>
      </p:sp>
      <p:sp>
        <p:nvSpPr>
          <p:cNvPr id="5" name="Date Placeholder 4"/>
          <p:cNvSpPr>
            <a:spLocks noGrp="1"/>
          </p:cNvSpPr>
          <p:nvPr>
            <p:ph type="dt" sz="half" idx="11"/>
          </p:nvPr>
        </p:nvSpPr>
        <p:spPr/>
        <p:txBody>
          <a:bodyPr/>
          <a:lstStyle/>
          <a:p>
            <a:pPr>
              <a:defRPr/>
            </a:pPr>
            <a:r>
              <a:rPr lang="en-US" smtClean="0"/>
              <a:t>Copyright © 2011 Pearson Education, Inc. Publishing as Prentice Hall</a:t>
            </a:r>
            <a:endParaRPr lang="en-US"/>
          </a:p>
        </p:txBody>
      </p:sp>
      <p:sp>
        <p:nvSpPr>
          <p:cNvPr id="55298" name="Slide Number Placeholder 5"/>
          <p:cNvSpPr>
            <a:spLocks noGrp="1"/>
          </p:cNvSpPr>
          <p:nvPr>
            <p:ph type="sldNum" sz="quarter" idx="12"/>
          </p:nvPr>
        </p:nvSpPr>
        <p:spPr>
          <a:noFill/>
        </p:spPr>
        <p:txBody>
          <a:bodyPr/>
          <a:lstStyle/>
          <a:p>
            <a:fld id="{1E0BE7AA-70A2-400A-A32E-07A151334F37}" type="slidenum">
              <a:rPr lang="en-US" smtClean="0"/>
              <a:pPr/>
              <a:t>17</a:t>
            </a:fld>
            <a:endParaRPr lang="en-US" smtClean="0"/>
          </a:p>
        </p:txBody>
      </p:sp>
    </p:spTree>
  </p:cSld>
  <p:clrMapOvr>
    <a:masterClrMapping/>
  </p:clrMapOvr>
  <p:transition xmlns:p14="http://schemas.microsoft.com/office/powerpoint/2007/7/12/main"/>
  <p:timing>
    <p:tnLst>
      <p:par>
        <p:cTn xmlns:p14="http://schemas.microsoft.com/office/powerpoint/2007/7/12/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5"/>
          <p:cNvSpPr>
            <a:spLocks noGrp="1"/>
          </p:cNvSpPr>
          <p:nvPr>
            <p:ph type="dt" sz="quarter" idx="11"/>
          </p:nvPr>
        </p:nvSpPr>
        <p:spPr/>
        <p:txBody>
          <a:bodyPr/>
          <a:lstStyle/>
          <a:p>
            <a:pPr>
              <a:defRPr/>
            </a:pPr>
            <a:r>
              <a:rPr lang="en-US" smtClean="0"/>
              <a:t>Copyright © 2011 Pearson Education, Inc. Publishing as Prentice Hall</a:t>
            </a:r>
            <a:endParaRPr lang="en-US"/>
          </a:p>
        </p:txBody>
      </p:sp>
      <p:sp>
        <p:nvSpPr>
          <p:cNvPr id="61442" name="Slide Number Placeholder 6"/>
          <p:cNvSpPr>
            <a:spLocks noGrp="1"/>
          </p:cNvSpPr>
          <p:nvPr>
            <p:ph type="sldNum" sz="quarter" idx="12"/>
          </p:nvPr>
        </p:nvSpPr>
        <p:spPr>
          <a:noFill/>
        </p:spPr>
        <p:txBody>
          <a:bodyPr/>
          <a:lstStyle/>
          <a:p>
            <a:fld id="{F2C2E5D9-1791-4F06-9349-DA6CFD66D39F}" type="slidenum">
              <a:rPr lang="en-US" smtClean="0"/>
              <a:pPr/>
              <a:t>18</a:t>
            </a:fld>
            <a:endParaRPr lang="en-US" smtClean="0"/>
          </a:p>
        </p:txBody>
      </p:sp>
      <p:sp>
        <p:nvSpPr>
          <p:cNvPr id="77826" name="Rectangle 2"/>
          <p:cNvSpPr>
            <a:spLocks noGrp="1" noChangeArrowheads="1"/>
          </p:cNvSpPr>
          <p:nvPr>
            <p:ph type="title"/>
          </p:nvPr>
        </p:nvSpPr>
        <p:spPr/>
        <p:txBody>
          <a:bodyPr/>
          <a:lstStyle/>
          <a:p>
            <a:pPr eaLnBrk="1" hangingPunct="1">
              <a:defRPr/>
            </a:pPr>
            <a:r>
              <a:rPr lang="en-US"/>
              <a:t>What the OS Does</a:t>
            </a:r>
            <a:endParaRPr lang="en-US" sz="4000"/>
          </a:p>
        </p:txBody>
      </p:sp>
      <p:sp>
        <p:nvSpPr>
          <p:cNvPr id="77827" name="Rectangle 3"/>
          <p:cNvSpPr>
            <a:spLocks noGrp="1" noChangeArrowheads="1"/>
          </p:cNvSpPr>
          <p:nvPr>
            <p:ph type="body" sz="half" idx="1"/>
          </p:nvPr>
        </p:nvSpPr>
        <p:spPr>
          <a:xfrm>
            <a:off x="457200" y="1600200"/>
            <a:ext cx="7848600" cy="4800600"/>
          </a:xfrm>
        </p:spPr>
        <p:txBody>
          <a:bodyPr/>
          <a:lstStyle/>
          <a:p>
            <a:pPr eaLnBrk="1" hangingPunct="1">
              <a:defRPr/>
            </a:pPr>
            <a:r>
              <a:rPr lang="en-US" dirty="0" smtClean="0">
                <a:effectLst/>
              </a:rPr>
              <a:t>Provides a user interface</a:t>
            </a:r>
          </a:p>
          <a:p>
            <a:pPr eaLnBrk="1" hangingPunct="1">
              <a:defRPr/>
            </a:pPr>
            <a:r>
              <a:rPr lang="en-US" dirty="0" smtClean="0">
                <a:effectLst/>
              </a:rPr>
              <a:t>Manages the CPU</a:t>
            </a:r>
          </a:p>
          <a:p>
            <a:pPr eaLnBrk="1" hangingPunct="1">
              <a:defRPr/>
            </a:pPr>
            <a:r>
              <a:rPr lang="en-US" dirty="0" smtClean="0">
                <a:effectLst/>
              </a:rPr>
              <a:t>Manages memory and storage</a:t>
            </a:r>
          </a:p>
          <a:p>
            <a:pPr eaLnBrk="1" hangingPunct="1">
              <a:defRPr/>
            </a:pPr>
            <a:r>
              <a:rPr lang="en-US" dirty="0" smtClean="0">
                <a:effectLst/>
              </a:rPr>
              <a:t>Manages hardware and peripheral devices</a:t>
            </a:r>
          </a:p>
          <a:p>
            <a:pPr eaLnBrk="1" hangingPunct="1">
              <a:defRPr/>
            </a:pPr>
            <a:r>
              <a:rPr lang="en-US" dirty="0" smtClean="0">
                <a:effectLst/>
              </a:rPr>
              <a:t>Coordinates application software with the CPU</a:t>
            </a:r>
          </a:p>
        </p:txBody>
      </p:sp>
    </p:spTree>
  </p:cSld>
  <p:clrMapOvr>
    <a:masterClrMapping/>
  </p:clrMapOvr>
  <p:transition xmlns:p14="http://schemas.microsoft.com/office/powerpoint/2007/7/12/main"/>
  <p:timing>
    <p:tnLst>
      <p:par>
        <p:cTn xmlns:p14="http://schemas.microsoft.com/office/powerpoint/2007/7/12/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4"/>
          <p:cNvSpPr>
            <a:spLocks noGrp="1"/>
          </p:cNvSpPr>
          <p:nvPr>
            <p:ph type="dt" sz="quarter" idx="11"/>
          </p:nvPr>
        </p:nvSpPr>
        <p:spPr/>
        <p:txBody>
          <a:bodyPr/>
          <a:lstStyle/>
          <a:p>
            <a:pPr>
              <a:defRPr/>
            </a:pPr>
            <a:r>
              <a:rPr lang="en-US" smtClean="0"/>
              <a:t>Copyright © 2011 Pearson Education, Inc. Publishing as Prentice Hall</a:t>
            </a:r>
            <a:endParaRPr lang="en-US"/>
          </a:p>
        </p:txBody>
      </p:sp>
      <p:sp>
        <p:nvSpPr>
          <p:cNvPr id="63490" name="Slide Number Placeholder 5"/>
          <p:cNvSpPr>
            <a:spLocks noGrp="1"/>
          </p:cNvSpPr>
          <p:nvPr>
            <p:ph type="sldNum" sz="quarter" idx="12"/>
          </p:nvPr>
        </p:nvSpPr>
        <p:spPr>
          <a:noFill/>
        </p:spPr>
        <p:txBody>
          <a:bodyPr/>
          <a:lstStyle/>
          <a:p>
            <a:fld id="{78AD0B86-2F19-4965-A434-6F534FE49131}" type="slidenum">
              <a:rPr lang="en-US" smtClean="0"/>
              <a:pPr/>
              <a:t>19</a:t>
            </a:fld>
            <a:endParaRPr lang="en-US" smtClean="0"/>
          </a:p>
        </p:txBody>
      </p:sp>
      <p:sp>
        <p:nvSpPr>
          <p:cNvPr id="78851" name="Rectangle 3"/>
          <p:cNvSpPr>
            <a:spLocks noGrp="1" noChangeArrowheads="1"/>
          </p:cNvSpPr>
          <p:nvPr>
            <p:ph type="title"/>
          </p:nvPr>
        </p:nvSpPr>
        <p:spPr/>
        <p:txBody>
          <a:bodyPr/>
          <a:lstStyle/>
          <a:p>
            <a:pPr eaLnBrk="1" hangingPunct="1">
              <a:defRPr/>
            </a:pPr>
            <a:r>
              <a:rPr lang="en-US"/>
              <a:t>The User Interface</a:t>
            </a:r>
          </a:p>
        </p:txBody>
      </p:sp>
      <p:sp>
        <p:nvSpPr>
          <p:cNvPr id="78852" name="Rectangle 4"/>
          <p:cNvSpPr>
            <a:spLocks noGrp="1" noChangeArrowheads="1"/>
          </p:cNvSpPr>
          <p:nvPr>
            <p:ph type="body" idx="1"/>
          </p:nvPr>
        </p:nvSpPr>
        <p:spPr>
          <a:xfrm>
            <a:off x="457200" y="1600200"/>
            <a:ext cx="4343400" cy="4525963"/>
          </a:xfrm>
        </p:spPr>
        <p:txBody>
          <a:bodyPr/>
          <a:lstStyle/>
          <a:p>
            <a:pPr eaLnBrk="1" hangingPunct="1">
              <a:lnSpc>
                <a:spcPct val="90000"/>
              </a:lnSpc>
              <a:defRPr/>
            </a:pPr>
            <a:r>
              <a:rPr lang="en-US" dirty="0" smtClean="0">
                <a:effectLst/>
              </a:rPr>
              <a:t>Enables you to interact with the computer</a:t>
            </a:r>
          </a:p>
          <a:p>
            <a:pPr eaLnBrk="1" hangingPunct="1">
              <a:lnSpc>
                <a:spcPct val="90000"/>
              </a:lnSpc>
              <a:defRPr/>
            </a:pPr>
            <a:r>
              <a:rPr lang="en-US" dirty="0" smtClean="0">
                <a:effectLst/>
              </a:rPr>
              <a:t>Types of interfaces</a:t>
            </a:r>
          </a:p>
          <a:p>
            <a:pPr lvl="1" eaLnBrk="1" hangingPunct="1">
              <a:lnSpc>
                <a:spcPct val="90000"/>
              </a:lnSpc>
              <a:defRPr/>
            </a:pPr>
            <a:r>
              <a:rPr lang="en-US" dirty="0" smtClean="0">
                <a:effectLst/>
              </a:rPr>
              <a:t>Command-driven interface</a:t>
            </a:r>
          </a:p>
          <a:p>
            <a:pPr lvl="1" eaLnBrk="1" hangingPunct="1">
              <a:lnSpc>
                <a:spcPct val="90000"/>
              </a:lnSpc>
              <a:defRPr/>
            </a:pPr>
            <a:r>
              <a:rPr lang="en-US" dirty="0" smtClean="0">
                <a:effectLst/>
              </a:rPr>
              <a:t>Menu-driven interface</a:t>
            </a:r>
          </a:p>
          <a:p>
            <a:pPr lvl="1" eaLnBrk="1" hangingPunct="1">
              <a:lnSpc>
                <a:spcPct val="90000"/>
              </a:lnSpc>
              <a:defRPr/>
            </a:pPr>
            <a:r>
              <a:rPr lang="en-US" dirty="0" smtClean="0">
                <a:effectLst/>
              </a:rPr>
              <a:t>Graphical user interface (GUI)</a:t>
            </a:r>
          </a:p>
        </p:txBody>
      </p:sp>
      <p:sp>
        <p:nvSpPr>
          <p:cNvPr id="63495" name="Text Box 9"/>
          <p:cNvSpPr txBox="1">
            <a:spLocks noChangeArrowheads="1"/>
          </p:cNvSpPr>
          <p:nvPr/>
        </p:nvSpPr>
        <p:spPr bwMode="auto">
          <a:xfrm>
            <a:off x="3505200" y="2286000"/>
            <a:ext cx="2667000" cy="396875"/>
          </a:xfrm>
          <a:prstGeom prst="rect">
            <a:avLst/>
          </a:prstGeom>
          <a:noFill/>
          <a:ln w="9525" algn="ctr">
            <a:noFill/>
            <a:miter lim="800000"/>
            <a:headEnd/>
            <a:tailEnd/>
          </a:ln>
        </p:spPr>
        <p:txBody>
          <a:bodyPr>
            <a:spAutoFit/>
          </a:bodyPr>
          <a:lstStyle/>
          <a:p>
            <a:pPr algn="ctr">
              <a:spcBef>
                <a:spcPct val="50000"/>
              </a:spcBef>
            </a:pPr>
            <a:r>
              <a:rPr lang="en-US" sz="2000" dirty="0">
                <a:solidFill>
                  <a:schemeClr val="bg1"/>
                </a:solidFill>
              </a:rPr>
              <a:t>Command-driven</a:t>
            </a:r>
          </a:p>
        </p:txBody>
      </p:sp>
      <p:pic>
        <p:nvPicPr>
          <p:cNvPr id="4" name="Picture 3"/>
          <p:cNvPicPr>
            <a:picLocks noChangeAspect="1"/>
          </p:cNvPicPr>
          <p:nvPr/>
        </p:nvPicPr>
        <p:blipFill rotWithShape="1">
          <a:blip r:embed="rId3" cstate="screen">
            <a:extLst>
              <a:ext uri="28A0092B-C50C-407e-A947-70E740481C1C">
                <a14:useLocalDpi xmlns:a14="http://schemas.microsoft.com/office/drawing/2007/7/7/main"/>
              </a:ext>
            </a:extLst>
          </a:blip>
          <a:srcRect/>
          <a:stretch/>
        </p:blipFill>
        <p:spPr>
          <a:xfrm>
            <a:off x="5486400" y="1752600"/>
            <a:ext cx="2743200" cy="4155295"/>
          </a:xfrm>
          <a:prstGeom prst="rect">
            <a:avLst/>
          </a:prstGeom>
        </p:spPr>
      </p:pic>
    </p:spTree>
  </p:cSld>
  <p:clrMapOvr>
    <a:masterClrMapping/>
  </p:clrMapOvr>
  <p:transition xmlns:p14="http://schemas.microsoft.com/office/powerpoint/2007/7/12/main"/>
  <p:timing>
    <p:tnLst>
      <p:par>
        <p:cTn xmlns:p14="http://schemas.microsoft.com/office/powerpoint/2007/7/12/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4"/>
          <p:cNvSpPr>
            <a:spLocks noGrp="1"/>
          </p:cNvSpPr>
          <p:nvPr>
            <p:ph type="dt" sz="quarter" idx="11"/>
          </p:nvPr>
        </p:nvSpPr>
        <p:spPr/>
        <p:txBody>
          <a:bodyPr/>
          <a:lstStyle/>
          <a:p>
            <a:pPr>
              <a:defRPr/>
            </a:pPr>
            <a:r>
              <a:rPr lang="en-US" smtClean="0"/>
              <a:t>Copyright © 2011 Pearson Education, Inc. Publishing as Prentice Hall</a:t>
            </a:r>
            <a:endParaRPr lang="en-US"/>
          </a:p>
        </p:txBody>
      </p:sp>
      <p:sp>
        <p:nvSpPr>
          <p:cNvPr id="30722" name="Slide Number Placeholder 5"/>
          <p:cNvSpPr>
            <a:spLocks noGrp="1"/>
          </p:cNvSpPr>
          <p:nvPr>
            <p:ph type="sldNum" sz="quarter" idx="12"/>
          </p:nvPr>
        </p:nvSpPr>
        <p:spPr>
          <a:noFill/>
        </p:spPr>
        <p:txBody>
          <a:bodyPr/>
          <a:lstStyle/>
          <a:p>
            <a:fld id="{27C65212-7391-4950-B070-FB33E711D899}" type="slidenum">
              <a:rPr lang="en-US" smtClean="0"/>
              <a:pPr/>
              <a:t>2</a:t>
            </a:fld>
            <a:endParaRPr lang="en-US" smtClean="0"/>
          </a:p>
        </p:txBody>
      </p:sp>
      <p:sp>
        <p:nvSpPr>
          <p:cNvPr id="64514" name="Rectangle 2"/>
          <p:cNvSpPr>
            <a:spLocks noGrp="1" noChangeArrowheads="1"/>
          </p:cNvSpPr>
          <p:nvPr>
            <p:ph type="title"/>
          </p:nvPr>
        </p:nvSpPr>
        <p:spPr>
          <a:xfrm>
            <a:off x="228600" y="1219200"/>
            <a:ext cx="8915400" cy="1143000"/>
          </a:xfrm>
        </p:spPr>
        <p:txBody>
          <a:bodyPr/>
          <a:lstStyle/>
          <a:p>
            <a:pPr eaLnBrk="1" hangingPunct="1">
              <a:defRPr/>
            </a:pPr>
            <a:r>
              <a:rPr lang="en-US" i="1"/>
              <a:t>Technology in Action</a:t>
            </a:r>
            <a:endParaRPr lang="en-US"/>
          </a:p>
        </p:txBody>
      </p:sp>
      <p:sp>
        <p:nvSpPr>
          <p:cNvPr id="64515" name="Rectangle 3"/>
          <p:cNvSpPr>
            <a:spLocks noGrp="1" noChangeArrowheads="1"/>
          </p:cNvSpPr>
          <p:nvPr>
            <p:ph type="body" idx="1"/>
          </p:nvPr>
        </p:nvSpPr>
        <p:spPr>
          <a:xfrm>
            <a:off x="304800" y="2971800"/>
            <a:ext cx="8839200" cy="2057400"/>
          </a:xfrm>
        </p:spPr>
        <p:txBody>
          <a:bodyPr/>
          <a:lstStyle/>
          <a:p>
            <a:pPr algn="ctr" eaLnBrk="1" hangingPunct="1">
              <a:lnSpc>
                <a:spcPct val="90000"/>
              </a:lnSpc>
              <a:buFontTx/>
              <a:buNone/>
              <a:defRPr/>
            </a:pPr>
            <a:r>
              <a:rPr lang="en-US" dirty="0">
                <a:effectLst>
                  <a:outerShdw blurRad="38100" dist="38100" dir="2700000" algn="tl">
                    <a:srgbClr xmlns:mc="http://schemas.openxmlformats.org/markup-compatibility/2006" xmlns:a14="http://schemas.microsoft.com/office/drawing/2007/7/7/main" val="000000" mc:Ignorable="">
                      <a:alpha val="43137"/>
                    </a:srgbClr>
                  </a:outerShdw>
                </a:effectLst>
              </a:rPr>
              <a:t>Chapter 5</a:t>
            </a:r>
          </a:p>
          <a:p>
            <a:pPr algn="ctr" eaLnBrk="1" hangingPunct="1">
              <a:lnSpc>
                <a:spcPct val="90000"/>
              </a:lnSpc>
              <a:buFontTx/>
              <a:buNone/>
              <a:defRPr/>
            </a:pPr>
            <a:r>
              <a:rPr lang="en-US" dirty="0">
                <a:effectLst>
                  <a:outerShdw blurRad="38100" dist="38100" dir="2700000" algn="tl">
                    <a:srgbClr xmlns:mc="http://schemas.openxmlformats.org/markup-compatibility/2006" xmlns:a14="http://schemas.microsoft.com/office/drawing/2007/7/7/main" val="000000" mc:Ignorable="">
                      <a:alpha val="43137"/>
                    </a:srgbClr>
                  </a:outerShdw>
                </a:effectLst>
              </a:rPr>
              <a:t>Using System Software: </a:t>
            </a:r>
            <a:r>
              <a:rPr lang="en-US" dirty="0" smtClean="0">
                <a:effectLst>
                  <a:outerShdw blurRad="38100" dist="38100" dir="2700000" algn="tl">
                    <a:srgbClr xmlns:mc="http://schemas.openxmlformats.org/markup-compatibility/2006" xmlns:a14="http://schemas.microsoft.com/office/drawing/2007/7/7/main" val="000000" mc:Ignorable="">
                      <a:alpha val="43137"/>
                    </a:srgbClr>
                  </a:outerShdw>
                </a:effectLst>
              </a:rPr>
              <a:t/>
            </a:r>
            <a:br>
              <a:rPr lang="en-US" dirty="0" smtClean="0">
                <a:effectLst>
                  <a:outerShdw blurRad="38100" dist="38100" dir="2700000" algn="tl">
                    <a:srgbClr xmlns:mc="http://schemas.openxmlformats.org/markup-compatibility/2006" xmlns:a14="http://schemas.microsoft.com/office/drawing/2007/7/7/main" val="000000" mc:Ignorable="">
                      <a:alpha val="43137"/>
                    </a:srgbClr>
                  </a:outerShdw>
                </a:effectLst>
              </a:rPr>
            </a:br>
            <a:r>
              <a:rPr lang="en-US" dirty="0" smtClean="0">
                <a:effectLst>
                  <a:outerShdw blurRad="38100" dist="38100" dir="2700000" algn="tl">
                    <a:srgbClr xmlns:mc="http://schemas.openxmlformats.org/markup-compatibility/2006" xmlns:a14="http://schemas.microsoft.com/office/drawing/2007/7/7/main" val="000000" mc:Ignorable="">
                      <a:alpha val="43137"/>
                    </a:srgbClr>
                  </a:outerShdw>
                </a:effectLst>
              </a:rPr>
              <a:t>The </a:t>
            </a:r>
            <a:r>
              <a:rPr lang="en-US" dirty="0">
                <a:effectLst>
                  <a:outerShdw blurRad="38100" dist="38100" dir="2700000" algn="tl">
                    <a:srgbClr xmlns:mc="http://schemas.openxmlformats.org/markup-compatibility/2006" xmlns:a14="http://schemas.microsoft.com/office/drawing/2007/7/7/main" val="000000" mc:Ignorable="">
                      <a:alpha val="43137"/>
                    </a:srgbClr>
                  </a:outerShdw>
                </a:effectLst>
              </a:rPr>
              <a:t>Operating System, Utility Programs, </a:t>
            </a:r>
            <a:r>
              <a:rPr lang="en-US" dirty="0" smtClean="0">
                <a:effectLst>
                  <a:outerShdw blurRad="38100" dist="38100" dir="2700000" algn="tl">
                    <a:srgbClr xmlns:mc="http://schemas.openxmlformats.org/markup-compatibility/2006" xmlns:a14="http://schemas.microsoft.com/office/drawing/2007/7/7/main" val="000000" mc:Ignorable="">
                      <a:alpha val="43137"/>
                    </a:srgbClr>
                  </a:outerShdw>
                </a:effectLst>
              </a:rPr>
              <a:t/>
            </a:r>
            <a:br>
              <a:rPr lang="en-US" dirty="0" smtClean="0">
                <a:effectLst>
                  <a:outerShdw blurRad="38100" dist="38100" dir="2700000" algn="tl">
                    <a:srgbClr xmlns:mc="http://schemas.openxmlformats.org/markup-compatibility/2006" xmlns:a14="http://schemas.microsoft.com/office/drawing/2007/7/7/main" val="000000" mc:Ignorable="">
                      <a:alpha val="43137"/>
                    </a:srgbClr>
                  </a:outerShdw>
                </a:effectLst>
              </a:rPr>
            </a:br>
            <a:r>
              <a:rPr lang="en-US" dirty="0" smtClean="0">
                <a:effectLst>
                  <a:outerShdw blurRad="38100" dist="38100" dir="2700000" algn="tl">
                    <a:srgbClr xmlns:mc="http://schemas.openxmlformats.org/markup-compatibility/2006" xmlns:a14="http://schemas.microsoft.com/office/drawing/2007/7/7/main" val="000000" mc:Ignorable="">
                      <a:alpha val="43137"/>
                    </a:srgbClr>
                  </a:outerShdw>
                </a:effectLst>
              </a:rPr>
              <a:t>and </a:t>
            </a:r>
            <a:r>
              <a:rPr lang="en-US" dirty="0">
                <a:effectLst>
                  <a:outerShdw blurRad="38100" dist="38100" dir="2700000" algn="tl">
                    <a:srgbClr xmlns:mc="http://schemas.openxmlformats.org/markup-compatibility/2006" xmlns:a14="http://schemas.microsoft.com/office/drawing/2007/7/7/main" val="000000" mc:Ignorable="">
                      <a:alpha val="43137"/>
                    </a:srgbClr>
                  </a:outerShdw>
                </a:effectLst>
              </a:rPr>
              <a:t>File Management</a:t>
            </a:r>
          </a:p>
        </p:txBody>
      </p:sp>
    </p:spTree>
  </p:cSld>
  <p:clrMapOvr>
    <a:masterClrMapping/>
  </p:clrMapOvr>
  <p:transition xmlns:p14="http://schemas.microsoft.com/office/powerpoint/2007/7/12/main"/>
  <p:timing>
    <p:tnLst>
      <p:par>
        <p:cTn xmlns:p14="http://schemas.microsoft.com/office/powerpoint/2007/7/12/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4"/>
          <p:cNvSpPr>
            <a:spLocks noGrp="1"/>
          </p:cNvSpPr>
          <p:nvPr>
            <p:ph type="dt" sz="quarter" idx="11"/>
          </p:nvPr>
        </p:nvSpPr>
        <p:spPr/>
        <p:txBody>
          <a:bodyPr/>
          <a:lstStyle/>
          <a:p>
            <a:pPr>
              <a:defRPr/>
            </a:pPr>
            <a:r>
              <a:rPr lang="en-US" smtClean="0"/>
              <a:t>Copyright © 2011 Pearson Education, Inc. Publishing as Prentice Hall</a:t>
            </a:r>
            <a:endParaRPr lang="en-US"/>
          </a:p>
        </p:txBody>
      </p:sp>
      <p:sp>
        <p:nvSpPr>
          <p:cNvPr id="65538" name="Slide Number Placeholder 5"/>
          <p:cNvSpPr>
            <a:spLocks noGrp="1"/>
          </p:cNvSpPr>
          <p:nvPr>
            <p:ph type="sldNum" sz="quarter" idx="12"/>
          </p:nvPr>
        </p:nvSpPr>
        <p:spPr>
          <a:noFill/>
        </p:spPr>
        <p:txBody>
          <a:bodyPr/>
          <a:lstStyle/>
          <a:p>
            <a:fld id="{8133A57C-C447-4979-A6F1-15EFE690278A}" type="slidenum">
              <a:rPr lang="en-US" smtClean="0"/>
              <a:pPr/>
              <a:t>20</a:t>
            </a:fld>
            <a:endParaRPr lang="en-US" smtClean="0"/>
          </a:p>
        </p:txBody>
      </p:sp>
      <p:sp>
        <p:nvSpPr>
          <p:cNvPr id="79878" name="Rectangle 6"/>
          <p:cNvSpPr>
            <a:spLocks noGrp="1" noChangeArrowheads="1"/>
          </p:cNvSpPr>
          <p:nvPr>
            <p:ph type="title"/>
          </p:nvPr>
        </p:nvSpPr>
        <p:spPr/>
        <p:txBody>
          <a:bodyPr/>
          <a:lstStyle/>
          <a:p>
            <a:pPr eaLnBrk="1" hangingPunct="1">
              <a:defRPr/>
            </a:pPr>
            <a:r>
              <a:rPr lang="en-US"/>
              <a:t>Processor Management</a:t>
            </a:r>
          </a:p>
        </p:txBody>
      </p:sp>
      <p:sp>
        <p:nvSpPr>
          <p:cNvPr id="79879" name="Rectangle 7"/>
          <p:cNvSpPr>
            <a:spLocks noGrp="1" noChangeArrowheads="1"/>
          </p:cNvSpPr>
          <p:nvPr>
            <p:ph type="body" idx="1"/>
          </p:nvPr>
        </p:nvSpPr>
        <p:spPr/>
        <p:txBody>
          <a:bodyPr/>
          <a:lstStyle/>
          <a:p>
            <a:pPr eaLnBrk="1" hangingPunct="1">
              <a:defRPr/>
            </a:pPr>
            <a:r>
              <a:rPr lang="en-US" dirty="0" smtClean="0">
                <a:effectLst/>
              </a:rPr>
              <a:t>Controls the timing of events the processor works on</a:t>
            </a:r>
          </a:p>
          <a:p>
            <a:pPr lvl="1" eaLnBrk="1" hangingPunct="1">
              <a:defRPr/>
            </a:pPr>
            <a:r>
              <a:rPr lang="en-US" dirty="0" smtClean="0">
                <a:effectLst/>
              </a:rPr>
              <a:t>Multitasking</a:t>
            </a:r>
          </a:p>
          <a:p>
            <a:pPr lvl="1" eaLnBrk="1" hangingPunct="1">
              <a:defRPr/>
            </a:pPr>
            <a:r>
              <a:rPr lang="en-US" dirty="0" smtClean="0">
                <a:effectLst/>
              </a:rPr>
              <a:t>Interrupts</a:t>
            </a:r>
          </a:p>
          <a:p>
            <a:pPr lvl="1" eaLnBrk="1" hangingPunct="1">
              <a:defRPr/>
            </a:pPr>
            <a:r>
              <a:rPr lang="en-US" dirty="0" smtClean="0">
                <a:effectLst/>
              </a:rPr>
              <a:t>Interrupt handler</a:t>
            </a:r>
          </a:p>
          <a:p>
            <a:pPr lvl="1" eaLnBrk="1" hangingPunct="1">
              <a:defRPr/>
            </a:pPr>
            <a:r>
              <a:rPr lang="en-US" dirty="0" smtClean="0">
                <a:effectLst/>
              </a:rPr>
              <a:t>Interrupt table</a:t>
            </a:r>
          </a:p>
          <a:p>
            <a:pPr lvl="1" eaLnBrk="1" hangingPunct="1">
              <a:defRPr/>
            </a:pPr>
            <a:r>
              <a:rPr lang="en-US" dirty="0" smtClean="0">
                <a:effectLst/>
              </a:rPr>
              <a:t>Stack </a:t>
            </a:r>
          </a:p>
        </p:txBody>
      </p:sp>
    </p:spTree>
  </p:cSld>
  <p:clrMapOvr>
    <a:masterClrMapping/>
  </p:clrMapOvr>
  <p:transition xmlns:p14="http://schemas.microsoft.com/office/powerpoint/2007/7/12/main"/>
  <p:timing>
    <p:tnLst>
      <p:par>
        <p:cTn xmlns:p14="http://schemas.microsoft.com/office/powerpoint/2007/7/12/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4"/>
          <p:cNvSpPr>
            <a:spLocks noGrp="1"/>
          </p:cNvSpPr>
          <p:nvPr>
            <p:ph type="dt" sz="quarter" idx="11"/>
          </p:nvPr>
        </p:nvSpPr>
        <p:spPr/>
        <p:txBody>
          <a:bodyPr/>
          <a:lstStyle/>
          <a:p>
            <a:pPr>
              <a:defRPr/>
            </a:pPr>
            <a:r>
              <a:rPr lang="en-US" smtClean="0"/>
              <a:t>Copyright © 2011 Pearson Education, Inc. Publishing as Prentice Hall</a:t>
            </a:r>
            <a:endParaRPr lang="en-US"/>
          </a:p>
        </p:txBody>
      </p:sp>
      <p:sp>
        <p:nvSpPr>
          <p:cNvPr id="65538" name="Slide Number Placeholder 5"/>
          <p:cNvSpPr>
            <a:spLocks noGrp="1"/>
          </p:cNvSpPr>
          <p:nvPr>
            <p:ph type="sldNum" sz="quarter" idx="12"/>
          </p:nvPr>
        </p:nvSpPr>
        <p:spPr>
          <a:noFill/>
        </p:spPr>
        <p:txBody>
          <a:bodyPr/>
          <a:lstStyle/>
          <a:p>
            <a:fld id="{8133A57C-C447-4979-A6F1-15EFE690278A}" type="slidenum">
              <a:rPr lang="en-US" smtClean="0"/>
              <a:pPr/>
              <a:t>21</a:t>
            </a:fld>
            <a:endParaRPr lang="en-US" smtClean="0"/>
          </a:p>
        </p:txBody>
      </p:sp>
      <p:sp>
        <p:nvSpPr>
          <p:cNvPr id="79878" name="Rectangle 6"/>
          <p:cNvSpPr>
            <a:spLocks noGrp="1" noChangeArrowheads="1"/>
          </p:cNvSpPr>
          <p:nvPr>
            <p:ph type="title"/>
          </p:nvPr>
        </p:nvSpPr>
        <p:spPr/>
        <p:txBody>
          <a:bodyPr/>
          <a:lstStyle/>
          <a:p>
            <a:pPr eaLnBrk="1" hangingPunct="1">
              <a:defRPr/>
            </a:pPr>
            <a:r>
              <a:rPr lang="en-US" dirty="0" smtClean="0"/>
              <a:t>OS Architecture</a:t>
            </a:r>
            <a:endParaRPr lang="en-US" dirty="0"/>
          </a:p>
        </p:txBody>
      </p:sp>
      <p:sp>
        <p:nvSpPr>
          <p:cNvPr id="79879" name="Rectangle 7"/>
          <p:cNvSpPr>
            <a:spLocks noGrp="1" noChangeArrowheads="1"/>
          </p:cNvSpPr>
          <p:nvPr>
            <p:ph type="body" idx="1"/>
          </p:nvPr>
        </p:nvSpPr>
        <p:spPr/>
        <p:txBody>
          <a:bodyPr/>
          <a:lstStyle/>
          <a:p>
            <a:pPr eaLnBrk="1" hangingPunct="1">
              <a:defRPr/>
            </a:pPr>
            <a:r>
              <a:rPr lang="en-US" dirty="0" smtClean="0">
                <a:effectLst/>
              </a:rPr>
              <a:t>More than 4 GB of RAM</a:t>
            </a:r>
          </a:p>
          <a:p>
            <a:pPr lvl="1" eaLnBrk="1" hangingPunct="1">
              <a:defRPr/>
            </a:pPr>
            <a:r>
              <a:rPr lang="en-US" dirty="0" smtClean="0">
                <a:effectLst/>
              </a:rPr>
              <a:t>64-bit system</a:t>
            </a:r>
          </a:p>
          <a:p>
            <a:pPr lvl="2" eaLnBrk="1" hangingPunct="1">
              <a:defRPr/>
            </a:pPr>
            <a:r>
              <a:rPr lang="en-US" dirty="0" smtClean="0">
                <a:effectLst/>
              </a:rPr>
              <a:t>Windows Vista</a:t>
            </a:r>
          </a:p>
          <a:p>
            <a:pPr lvl="2" eaLnBrk="1" hangingPunct="1">
              <a:defRPr/>
            </a:pPr>
            <a:r>
              <a:rPr lang="en-US" dirty="0" smtClean="0">
                <a:effectLst/>
              </a:rPr>
              <a:t>Windows 7</a:t>
            </a:r>
          </a:p>
          <a:p>
            <a:pPr eaLnBrk="1" hangingPunct="1">
              <a:defRPr/>
            </a:pPr>
            <a:r>
              <a:rPr lang="en-US" dirty="0" smtClean="0">
                <a:effectLst/>
              </a:rPr>
              <a:t>Make sure applications and devices are compatible</a:t>
            </a:r>
            <a:endParaRPr lang="en-US" sz="2800" dirty="0" smtClean="0">
              <a:effectLst/>
            </a:endParaRPr>
          </a:p>
        </p:txBody>
      </p:sp>
    </p:spTree>
  </p:cSld>
  <p:clrMapOvr>
    <a:masterClrMapping/>
  </p:clrMapOvr>
  <p:transition xmlns:p14="http://schemas.microsoft.com/office/powerpoint/2007/7/12/main"/>
  <p:timing>
    <p:tnLst>
      <p:par>
        <p:cTn xmlns:p14="http://schemas.microsoft.com/office/powerpoint/2007/7/12/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Date Placeholder 4"/>
          <p:cNvSpPr>
            <a:spLocks noGrp="1"/>
          </p:cNvSpPr>
          <p:nvPr>
            <p:ph type="dt" sz="quarter" idx="11"/>
          </p:nvPr>
        </p:nvSpPr>
        <p:spPr/>
        <p:txBody>
          <a:bodyPr/>
          <a:lstStyle/>
          <a:p>
            <a:pPr>
              <a:defRPr/>
            </a:pPr>
            <a:r>
              <a:rPr lang="en-US" smtClean="0"/>
              <a:t>Copyright © 2011 Pearson Education, Inc. Publishing as Prentice Hall</a:t>
            </a:r>
            <a:endParaRPr lang="en-US"/>
          </a:p>
        </p:txBody>
      </p:sp>
      <p:sp>
        <p:nvSpPr>
          <p:cNvPr id="69634" name="Slide Number Placeholder 5"/>
          <p:cNvSpPr>
            <a:spLocks noGrp="1"/>
          </p:cNvSpPr>
          <p:nvPr>
            <p:ph type="sldNum" sz="quarter" idx="12"/>
          </p:nvPr>
        </p:nvSpPr>
        <p:spPr>
          <a:noFill/>
        </p:spPr>
        <p:txBody>
          <a:bodyPr/>
          <a:lstStyle/>
          <a:p>
            <a:fld id="{60F7780C-F2DF-4550-B267-5B3110373573}" type="slidenum">
              <a:rPr lang="en-US" smtClean="0"/>
              <a:pPr/>
              <a:t>22</a:t>
            </a:fld>
            <a:endParaRPr lang="en-US" smtClean="0"/>
          </a:p>
        </p:txBody>
      </p:sp>
      <p:sp>
        <p:nvSpPr>
          <p:cNvPr id="81922" name="Rectangle 2"/>
          <p:cNvSpPr>
            <a:spLocks noGrp="1" noChangeArrowheads="1"/>
          </p:cNvSpPr>
          <p:nvPr>
            <p:ph type="title"/>
          </p:nvPr>
        </p:nvSpPr>
        <p:spPr/>
        <p:txBody>
          <a:bodyPr/>
          <a:lstStyle/>
          <a:p>
            <a:pPr eaLnBrk="1" hangingPunct="1">
              <a:defRPr/>
            </a:pPr>
            <a:r>
              <a:rPr lang="en-US" dirty="0"/>
              <a:t>Virtual Memory</a:t>
            </a:r>
          </a:p>
        </p:txBody>
      </p:sp>
      <p:sp>
        <p:nvSpPr>
          <p:cNvPr id="81923" name="Rectangle 3"/>
          <p:cNvSpPr>
            <a:spLocks noGrp="1" noChangeArrowheads="1"/>
          </p:cNvSpPr>
          <p:nvPr>
            <p:ph type="body" idx="1"/>
          </p:nvPr>
        </p:nvSpPr>
        <p:spPr/>
        <p:txBody>
          <a:bodyPr/>
          <a:lstStyle/>
          <a:p>
            <a:pPr eaLnBrk="1" hangingPunct="1">
              <a:defRPr/>
            </a:pPr>
            <a:r>
              <a:rPr lang="en-US" dirty="0" smtClean="0">
                <a:effectLst/>
              </a:rPr>
              <a:t>Instructions and data are stored on the hard drive when RAM is full</a:t>
            </a:r>
          </a:p>
          <a:p>
            <a:pPr lvl="1" eaLnBrk="1" hangingPunct="1">
              <a:defRPr/>
            </a:pPr>
            <a:r>
              <a:rPr lang="en-US" dirty="0" smtClean="0">
                <a:effectLst/>
              </a:rPr>
              <a:t>Swap file</a:t>
            </a:r>
          </a:p>
          <a:p>
            <a:pPr lvl="1" eaLnBrk="1" hangingPunct="1">
              <a:defRPr/>
            </a:pPr>
            <a:r>
              <a:rPr lang="en-US" dirty="0" smtClean="0">
                <a:effectLst/>
              </a:rPr>
              <a:t>Paging </a:t>
            </a:r>
          </a:p>
          <a:p>
            <a:pPr lvl="1" eaLnBrk="1" hangingPunct="1">
              <a:defRPr/>
            </a:pPr>
            <a:r>
              <a:rPr lang="en-US" dirty="0" smtClean="0">
                <a:effectLst/>
              </a:rPr>
              <a:t>Thrashing </a:t>
            </a:r>
            <a:endParaRPr lang="en-US" sz="2400" dirty="0" smtClean="0">
              <a:effectLst/>
            </a:endParaRPr>
          </a:p>
        </p:txBody>
      </p:sp>
    </p:spTree>
  </p:cSld>
  <p:clrMapOvr>
    <a:masterClrMapping/>
  </p:clrMapOvr>
  <p:transition xmlns:p14="http://schemas.microsoft.com/office/powerpoint/2007/7/12/main"/>
  <p:timing>
    <p:tnLst>
      <p:par>
        <p:cTn xmlns:p14="http://schemas.microsoft.com/office/powerpoint/2007/7/12/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5"/>
          <p:cNvSpPr>
            <a:spLocks noGrp="1"/>
          </p:cNvSpPr>
          <p:nvPr>
            <p:ph type="dt" sz="quarter" idx="11"/>
          </p:nvPr>
        </p:nvSpPr>
        <p:spPr/>
        <p:txBody>
          <a:bodyPr/>
          <a:lstStyle/>
          <a:p>
            <a:pPr>
              <a:defRPr/>
            </a:pPr>
            <a:r>
              <a:rPr lang="en-US" smtClean="0"/>
              <a:t>Copyright © 2011 Pearson Education, Inc. Publishing as Prentice Hall</a:t>
            </a:r>
            <a:endParaRPr lang="en-US"/>
          </a:p>
        </p:txBody>
      </p:sp>
      <p:sp>
        <p:nvSpPr>
          <p:cNvPr id="71682" name="Slide Number Placeholder 6"/>
          <p:cNvSpPr>
            <a:spLocks noGrp="1"/>
          </p:cNvSpPr>
          <p:nvPr>
            <p:ph type="sldNum" sz="quarter" idx="12"/>
          </p:nvPr>
        </p:nvSpPr>
        <p:spPr>
          <a:noFill/>
        </p:spPr>
        <p:txBody>
          <a:bodyPr/>
          <a:lstStyle/>
          <a:p>
            <a:fld id="{7CB3735E-0AF4-4A5D-958B-41685C7E92B0}" type="slidenum">
              <a:rPr lang="en-US" smtClean="0"/>
              <a:pPr/>
              <a:t>23</a:t>
            </a:fld>
            <a:endParaRPr lang="en-US" smtClean="0"/>
          </a:p>
        </p:txBody>
      </p:sp>
      <p:sp>
        <p:nvSpPr>
          <p:cNvPr id="82946" name="Rectangle 2"/>
          <p:cNvSpPr>
            <a:spLocks noGrp="1" noChangeArrowheads="1"/>
          </p:cNvSpPr>
          <p:nvPr>
            <p:ph type="title"/>
          </p:nvPr>
        </p:nvSpPr>
        <p:spPr/>
        <p:txBody>
          <a:bodyPr/>
          <a:lstStyle/>
          <a:p>
            <a:pPr eaLnBrk="1" hangingPunct="1">
              <a:defRPr/>
            </a:pPr>
            <a:r>
              <a:rPr lang="en-US" dirty="0"/>
              <a:t>Hardware and Peripheral </a:t>
            </a:r>
            <a:r>
              <a:rPr lang="en-US" dirty="0" smtClean="0"/>
              <a:t/>
            </a:r>
            <a:br>
              <a:rPr lang="en-US" dirty="0" smtClean="0"/>
            </a:br>
            <a:r>
              <a:rPr lang="en-US" dirty="0" smtClean="0"/>
              <a:t>Device </a:t>
            </a:r>
            <a:r>
              <a:rPr lang="en-US" dirty="0"/>
              <a:t>Management</a:t>
            </a:r>
          </a:p>
        </p:txBody>
      </p:sp>
      <p:sp>
        <p:nvSpPr>
          <p:cNvPr id="82947" name="Rectangle 3"/>
          <p:cNvSpPr>
            <a:spLocks noGrp="1" noChangeArrowheads="1"/>
          </p:cNvSpPr>
          <p:nvPr>
            <p:ph type="body" sz="half" idx="1"/>
          </p:nvPr>
        </p:nvSpPr>
        <p:spPr>
          <a:xfrm>
            <a:off x="457200" y="1752600"/>
            <a:ext cx="8153400" cy="4373563"/>
          </a:xfrm>
        </p:spPr>
        <p:txBody>
          <a:bodyPr/>
          <a:lstStyle/>
          <a:p>
            <a:pPr eaLnBrk="1" hangingPunct="1">
              <a:defRPr/>
            </a:pPr>
            <a:r>
              <a:rPr lang="en-US" dirty="0" smtClean="0">
                <a:effectLst/>
              </a:rPr>
              <a:t>Device drivers</a:t>
            </a:r>
          </a:p>
          <a:p>
            <a:pPr lvl="1" eaLnBrk="1" hangingPunct="1">
              <a:defRPr/>
            </a:pPr>
            <a:r>
              <a:rPr lang="en-US" dirty="0" smtClean="0">
                <a:effectLst/>
              </a:rPr>
              <a:t>Programs that enable the operating system to communicate with peripheral devices</a:t>
            </a:r>
          </a:p>
          <a:p>
            <a:pPr lvl="1" eaLnBrk="1" hangingPunct="1">
              <a:defRPr/>
            </a:pPr>
            <a:r>
              <a:rPr lang="en-US" dirty="0" smtClean="0">
                <a:effectLst/>
              </a:rPr>
              <a:t>Provided by the manufacturer of the device </a:t>
            </a:r>
          </a:p>
          <a:p>
            <a:pPr eaLnBrk="1" hangingPunct="1">
              <a:defRPr/>
            </a:pPr>
            <a:r>
              <a:rPr lang="en-US" dirty="0" smtClean="0">
                <a:effectLst/>
              </a:rPr>
              <a:t>Plug and Play</a:t>
            </a:r>
          </a:p>
          <a:p>
            <a:pPr lvl="1" eaLnBrk="1" hangingPunct="1">
              <a:defRPr/>
            </a:pPr>
            <a:r>
              <a:rPr lang="en-US" dirty="0" smtClean="0">
                <a:effectLst/>
              </a:rPr>
              <a:t>Hardware and software standard</a:t>
            </a:r>
          </a:p>
          <a:p>
            <a:pPr lvl="1" eaLnBrk="1" hangingPunct="1">
              <a:defRPr/>
            </a:pPr>
            <a:r>
              <a:rPr lang="en-US" dirty="0" smtClean="0">
                <a:effectLst/>
              </a:rPr>
              <a:t>Facilitates the installation of new hardware</a:t>
            </a:r>
          </a:p>
        </p:txBody>
      </p:sp>
    </p:spTree>
  </p:cSld>
  <p:clrMapOvr>
    <a:masterClrMapping/>
  </p:clrMapOvr>
  <p:transition xmlns:p14="http://schemas.microsoft.com/office/powerpoint/2007/7/12/main"/>
  <p:timing>
    <p:tnLst>
      <p:par>
        <p:cTn xmlns:p14="http://schemas.microsoft.com/office/powerpoint/2007/7/12/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4"/>
          <p:cNvSpPr>
            <a:spLocks noGrp="1"/>
          </p:cNvSpPr>
          <p:nvPr>
            <p:ph type="dt" sz="quarter" idx="11"/>
          </p:nvPr>
        </p:nvSpPr>
        <p:spPr/>
        <p:txBody>
          <a:bodyPr/>
          <a:lstStyle/>
          <a:p>
            <a:pPr>
              <a:defRPr/>
            </a:pPr>
            <a:r>
              <a:rPr lang="en-US" smtClean="0"/>
              <a:t>Copyright © 2011 Pearson Education, Inc. Publishing as Prentice Hall</a:t>
            </a:r>
            <a:endParaRPr lang="en-US"/>
          </a:p>
        </p:txBody>
      </p:sp>
      <p:sp>
        <p:nvSpPr>
          <p:cNvPr id="73730" name="Slide Number Placeholder 5"/>
          <p:cNvSpPr>
            <a:spLocks noGrp="1"/>
          </p:cNvSpPr>
          <p:nvPr>
            <p:ph type="sldNum" sz="quarter" idx="12"/>
          </p:nvPr>
        </p:nvSpPr>
        <p:spPr>
          <a:noFill/>
        </p:spPr>
        <p:txBody>
          <a:bodyPr/>
          <a:lstStyle/>
          <a:p>
            <a:fld id="{11DA5C4A-ECB3-4F31-8E6A-0598169943EA}" type="slidenum">
              <a:rPr lang="en-US" smtClean="0"/>
              <a:pPr/>
              <a:t>24</a:t>
            </a:fld>
            <a:endParaRPr lang="en-US" smtClean="0"/>
          </a:p>
        </p:txBody>
      </p:sp>
      <p:sp>
        <p:nvSpPr>
          <p:cNvPr id="83971" name="Rectangle 3"/>
          <p:cNvSpPr>
            <a:spLocks noGrp="1" noChangeArrowheads="1"/>
          </p:cNvSpPr>
          <p:nvPr>
            <p:ph type="title"/>
          </p:nvPr>
        </p:nvSpPr>
        <p:spPr/>
        <p:txBody>
          <a:bodyPr/>
          <a:lstStyle/>
          <a:p>
            <a:pPr eaLnBrk="1" hangingPunct="1">
              <a:defRPr/>
            </a:pPr>
            <a:r>
              <a:rPr lang="en-US" dirty="0"/>
              <a:t>Software Application Coordination</a:t>
            </a:r>
          </a:p>
        </p:txBody>
      </p:sp>
      <p:sp>
        <p:nvSpPr>
          <p:cNvPr id="83972" name="Rectangle 4"/>
          <p:cNvSpPr>
            <a:spLocks noGrp="1" noChangeArrowheads="1"/>
          </p:cNvSpPr>
          <p:nvPr>
            <p:ph type="body" idx="1"/>
          </p:nvPr>
        </p:nvSpPr>
        <p:spPr>
          <a:xfrm>
            <a:off x="457200" y="1752600"/>
            <a:ext cx="8229600" cy="4191000"/>
          </a:xfrm>
        </p:spPr>
        <p:txBody>
          <a:bodyPr/>
          <a:lstStyle/>
          <a:p>
            <a:pPr eaLnBrk="1" hangingPunct="1">
              <a:defRPr/>
            </a:pPr>
            <a:r>
              <a:rPr lang="en-US" dirty="0" smtClean="0">
                <a:effectLst/>
              </a:rPr>
              <a:t>Application programming interfaces (APIs)</a:t>
            </a:r>
          </a:p>
          <a:p>
            <a:pPr lvl="1" eaLnBrk="1" hangingPunct="1">
              <a:defRPr/>
            </a:pPr>
            <a:r>
              <a:rPr lang="en-US" dirty="0" smtClean="0">
                <a:effectLst/>
              </a:rPr>
              <a:t>Blocks of code contained in the operating system</a:t>
            </a:r>
          </a:p>
          <a:p>
            <a:pPr lvl="1" eaLnBrk="1" hangingPunct="1">
              <a:defRPr/>
            </a:pPr>
            <a:r>
              <a:rPr lang="en-US" dirty="0" smtClean="0">
                <a:effectLst/>
              </a:rPr>
              <a:t>Coordinate the operating system with software applications</a:t>
            </a:r>
          </a:p>
          <a:p>
            <a:pPr lvl="2" eaLnBrk="1" hangingPunct="1">
              <a:buFont typeface="Arial" pitchFamily="34" charset="0"/>
              <a:buChar char="–"/>
              <a:defRPr/>
            </a:pPr>
            <a:r>
              <a:rPr lang="en-US" dirty="0" smtClean="0">
                <a:effectLst/>
              </a:rPr>
              <a:t>Similar toolbars and menus</a:t>
            </a:r>
          </a:p>
          <a:p>
            <a:pPr lvl="1" eaLnBrk="1" hangingPunct="1">
              <a:defRPr/>
            </a:pPr>
            <a:r>
              <a:rPr lang="en-US" dirty="0" smtClean="0">
                <a:effectLst/>
              </a:rPr>
              <a:t>Microsoft DirectX</a:t>
            </a:r>
          </a:p>
        </p:txBody>
      </p:sp>
    </p:spTree>
  </p:cSld>
  <p:clrMapOvr>
    <a:masterClrMapping/>
  </p:clrMapOvr>
  <p:transition xmlns:p14="http://schemas.microsoft.com/office/powerpoint/2007/7/12/main"/>
  <p:timing>
    <p:tnLst>
      <p:par>
        <p:cTn xmlns:p14="http://schemas.microsoft.com/office/powerpoint/2007/7/12/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4"/>
          <p:cNvSpPr>
            <a:spLocks noGrp="1"/>
          </p:cNvSpPr>
          <p:nvPr>
            <p:ph type="dt" sz="quarter" idx="11"/>
          </p:nvPr>
        </p:nvSpPr>
        <p:spPr/>
        <p:txBody>
          <a:bodyPr/>
          <a:lstStyle/>
          <a:p>
            <a:pPr>
              <a:defRPr/>
            </a:pPr>
            <a:r>
              <a:rPr lang="en-US" smtClean="0"/>
              <a:t>Copyright © 2011 Pearson Education, Inc. Publishing as Prentice Hall</a:t>
            </a:r>
            <a:endParaRPr lang="en-US"/>
          </a:p>
        </p:txBody>
      </p:sp>
      <p:sp>
        <p:nvSpPr>
          <p:cNvPr id="75779" name="Slide Number Placeholder 5"/>
          <p:cNvSpPr>
            <a:spLocks noGrp="1"/>
          </p:cNvSpPr>
          <p:nvPr>
            <p:ph type="sldNum" sz="quarter" idx="12"/>
          </p:nvPr>
        </p:nvSpPr>
        <p:spPr>
          <a:noFill/>
        </p:spPr>
        <p:txBody>
          <a:bodyPr/>
          <a:lstStyle/>
          <a:p>
            <a:fld id="{320F180F-5E81-4420-A4B2-A5E2643EB666}" type="slidenum">
              <a:rPr lang="en-US" smtClean="0"/>
              <a:pPr/>
              <a:t>25</a:t>
            </a:fld>
            <a:endParaRPr lang="en-US" smtClean="0"/>
          </a:p>
        </p:txBody>
      </p:sp>
      <p:sp>
        <p:nvSpPr>
          <p:cNvPr id="84994" name="Rectangle 2"/>
          <p:cNvSpPr>
            <a:spLocks noGrp="1" noChangeArrowheads="1"/>
          </p:cNvSpPr>
          <p:nvPr>
            <p:ph type="title"/>
          </p:nvPr>
        </p:nvSpPr>
        <p:spPr/>
        <p:txBody>
          <a:bodyPr/>
          <a:lstStyle/>
          <a:p>
            <a:pPr eaLnBrk="1" hangingPunct="1">
              <a:defRPr/>
            </a:pPr>
            <a:r>
              <a:rPr lang="en-US" dirty="0"/>
              <a:t>Starting the Computer</a:t>
            </a:r>
          </a:p>
        </p:txBody>
      </p:sp>
      <p:sp>
        <p:nvSpPr>
          <p:cNvPr id="84995" name="Rectangle 3"/>
          <p:cNvSpPr>
            <a:spLocks noGrp="1" noChangeArrowheads="1"/>
          </p:cNvSpPr>
          <p:nvPr>
            <p:ph type="body" idx="1"/>
          </p:nvPr>
        </p:nvSpPr>
        <p:spPr>
          <a:xfrm>
            <a:off x="457200" y="1600200"/>
            <a:ext cx="4724400" cy="4953000"/>
          </a:xfrm>
        </p:spPr>
        <p:txBody>
          <a:bodyPr>
            <a:noAutofit/>
          </a:bodyPr>
          <a:lstStyle/>
          <a:p>
            <a:pPr eaLnBrk="1" hangingPunct="1">
              <a:lnSpc>
                <a:spcPct val="70000"/>
              </a:lnSpc>
              <a:defRPr/>
            </a:pPr>
            <a:r>
              <a:rPr lang="en-US" dirty="0" smtClean="0">
                <a:effectLst/>
              </a:rPr>
              <a:t>The boot process</a:t>
            </a:r>
          </a:p>
          <a:p>
            <a:pPr marL="971550" lvl="1" indent="-514350" eaLnBrk="1" hangingPunct="1">
              <a:buFont typeface="+mj-lt"/>
              <a:buAutoNum type="arabicPeriod"/>
              <a:defRPr/>
            </a:pPr>
            <a:r>
              <a:rPr lang="en-US" dirty="0" smtClean="0">
                <a:effectLst/>
              </a:rPr>
              <a:t>BIOS is activated.</a:t>
            </a:r>
          </a:p>
          <a:p>
            <a:pPr marL="971550" lvl="1" indent="-514350" eaLnBrk="1" hangingPunct="1">
              <a:buFont typeface="+mj-lt"/>
              <a:buAutoNum type="arabicPeriod"/>
              <a:defRPr/>
            </a:pPr>
            <a:r>
              <a:rPr lang="en-US" dirty="0" smtClean="0">
                <a:effectLst/>
              </a:rPr>
              <a:t>A POST checks attached hardware.</a:t>
            </a:r>
          </a:p>
          <a:p>
            <a:pPr marL="971550" lvl="1" indent="-514350" eaLnBrk="1" hangingPunct="1">
              <a:buFont typeface="+mj-lt"/>
              <a:buAutoNum type="arabicPeriod"/>
              <a:defRPr/>
            </a:pPr>
            <a:r>
              <a:rPr lang="en-US" dirty="0" smtClean="0">
                <a:effectLst/>
              </a:rPr>
              <a:t>The OS loads into RAM.</a:t>
            </a:r>
          </a:p>
          <a:p>
            <a:pPr marL="971550" lvl="1" indent="-514350" eaLnBrk="1" hangingPunct="1">
              <a:buFont typeface="+mj-lt"/>
              <a:buAutoNum type="arabicPeriod"/>
              <a:defRPr/>
            </a:pPr>
            <a:r>
              <a:rPr lang="en-US" dirty="0" smtClean="0">
                <a:effectLst/>
              </a:rPr>
              <a:t>Configuration and customization settings are checked.</a:t>
            </a:r>
          </a:p>
        </p:txBody>
      </p:sp>
      <p:pic>
        <p:nvPicPr>
          <p:cNvPr id="2" name="Picture 1"/>
          <p:cNvPicPr>
            <a:picLocks noChangeAspect="1"/>
          </p:cNvPicPr>
          <p:nvPr/>
        </p:nvPicPr>
        <p:blipFill>
          <a:blip r:embed="rId3" cstate="screen">
            <a:extLst>
              <a:ext uri="28A0092B-C50C-407e-A947-70E740481C1C">
                <a14:useLocalDpi xmlns:a14="http://schemas.microsoft.com/office/drawing/2007/7/7/main"/>
              </a:ext>
            </a:extLst>
          </a:blip>
          <a:stretch>
            <a:fillRect/>
          </a:stretch>
        </p:blipFill>
        <p:spPr>
          <a:xfrm>
            <a:off x="4648200" y="1828800"/>
            <a:ext cx="4386336" cy="3048000"/>
          </a:xfrm>
          <a:prstGeom prst="rect">
            <a:avLst/>
          </a:prstGeom>
        </p:spPr>
      </p:pic>
    </p:spTree>
  </p:cSld>
  <p:clrMapOvr>
    <a:masterClrMapping/>
  </p:clrMapOvr>
  <p:transition xmlns:p14="http://schemas.microsoft.com/office/powerpoint/2007/7/12/main"/>
  <p:timing>
    <p:tnLst>
      <p:par>
        <p:cTn xmlns:p14="http://schemas.microsoft.com/office/powerpoint/2007/7/12/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quarter" idx="11"/>
          </p:nvPr>
        </p:nvSpPr>
        <p:spPr/>
        <p:txBody>
          <a:bodyPr/>
          <a:lstStyle/>
          <a:p>
            <a:pPr>
              <a:defRPr/>
            </a:pPr>
            <a:r>
              <a:rPr lang="en-US" smtClean="0"/>
              <a:t>Copyright © 2011 Pearson Education, Inc. Publishing as Prentice Hall</a:t>
            </a:r>
            <a:endParaRPr lang="en-US"/>
          </a:p>
        </p:txBody>
      </p:sp>
      <p:sp>
        <p:nvSpPr>
          <p:cNvPr id="77826" name="Slide Number Placeholder 5"/>
          <p:cNvSpPr>
            <a:spLocks noGrp="1"/>
          </p:cNvSpPr>
          <p:nvPr>
            <p:ph type="sldNum" sz="quarter" idx="12"/>
          </p:nvPr>
        </p:nvSpPr>
        <p:spPr>
          <a:noFill/>
        </p:spPr>
        <p:txBody>
          <a:bodyPr/>
          <a:lstStyle/>
          <a:p>
            <a:fld id="{20723656-87E8-4491-9923-EAFE4D265CB1}" type="slidenum">
              <a:rPr lang="en-US" smtClean="0"/>
              <a:pPr/>
              <a:t>26</a:t>
            </a:fld>
            <a:endParaRPr lang="en-US" smtClean="0"/>
          </a:p>
        </p:txBody>
      </p:sp>
      <p:sp>
        <p:nvSpPr>
          <p:cNvPr id="86018" name="Rectangle 2"/>
          <p:cNvSpPr>
            <a:spLocks noGrp="1" noChangeArrowheads="1"/>
          </p:cNvSpPr>
          <p:nvPr>
            <p:ph type="title"/>
          </p:nvPr>
        </p:nvSpPr>
        <p:spPr/>
        <p:txBody>
          <a:bodyPr/>
          <a:lstStyle/>
          <a:p>
            <a:pPr eaLnBrk="1" hangingPunct="1">
              <a:defRPr/>
            </a:pPr>
            <a:r>
              <a:rPr lang="en-US" dirty="0"/>
              <a:t>Handling Errors in the </a:t>
            </a:r>
            <a:br>
              <a:rPr lang="en-US" dirty="0"/>
            </a:br>
            <a:r>
              <a:rPr lang="en-US" dirty="0"/>
              <a:t>Boot Process</a:t>
            </a:r>
          </a:p>
        </p:txBody>
      </p:sp>
      <p:sp>
        <p:nvSpPr>
          <p:cNvPr id="86019" name="Rectangle 3"/>
          <p:cNvSpPr>
            <a:spLocks noGrp="1" noChangeArrowheads="1"/>
          </p:cNvSpPr>
          <p:nvPr>
            <p:ph type="body" idx="1"/>
          </p:nvPr>
        </p:nvSpPr>
        <p:spPr>
          <a:xfrm>
            <a:off x="381000" y="1828800"/>
            <a:ext cx="3048000" cy="4267200"/>
          </a:xfrm>
        </p:spPr>
        <p:txBody>
          <a:bodyPr/>
          <a:lstStyle/>
          <a:p>
            <a:pPr eaLnBrk="1" hangingPunct="1">
              <a:defRPr/>
            </a:pPr>
            <a:r>
              <a:rPr lang="en-US" dirty="0" smtClean="0">
                <a:effectLst/>
              </a:rPr>
              <a:t>Safe mode</a:t>
            </a:r>
          </a:p>
          <a:p>
            <a:pPr lvl="1" eaLnBrk="1" hangingPunct="1">
              <a:defRPr/>
            </a:pPr>
            <a:r>
              <a:rPr lang="en-US" dirty="0" smtClean="0">
                <a:effectLst/>
              </a:rPr>
              <a:t>Windows does not boot properly</a:t>
            </a:r>
          </a:p>
          <a:p>
            <a:pPr lvl="1" eaLnBrk="1" hangingPunct="1">
              <a:defRPr/>
            </a:pPr>
            <a:r>
              <a:rPr lang="en-US" dirty="0" smtClean="0">
                <a:effectLst/>
              </a:rPr>
              <a:t>Try rebooting</a:t>
            </a:r>
          </a:p>
          <a:p>
            <a:pPr lvl="1" eaLnBrk="1" hangingPunct="1">
              <a:defRPr/>
            </a:pPr>
            <a:r>
              <a:rPr lang="en-US" dirty="0" smtClean="0">
                <a:effectLst/>
              </a:rPr>
              <a:t>Uninstall any new devices or software</a:t>
            </a:r>
          </a:p>
        </p:txBody>
      </p:sp>
      <p:pic>
        <p:nvPicPr>
          <p:cNvPr id="2" name="Picture 1"/>
          <p:cNvPicPr>
            <a:picLocks noChangeAspect="1"/>
          </p:cNvPicPr>
          <p:nvPr/>
        </p:nvPicPr>
        <p:blipFill>
          <a:blip r:embed="rId3">
            <a:extLst>
              <a:ext uri="28A0092B-C50C-407e-A947-70E740481C1C">
                <a14:useLocalDpi xmlns:a14="http://schemas.microsoft.com/office/drawing/2007/7/7/main"/>
              </a:ext>
            </a:extLst>
          </a:blip>
          <a:stretch>
            <a:fillRect/>
          </a:stretch>
        </p:blipFill>
        <p:spPr>
          <a:xfrm>
            <a:off x="3962400" y="2209799"/>
            <a:ext cx="4526280" cy="3396581"/>
          </a:xfrm>
          <a:prstGeom prst="rect">
            <a:avLst/>
          </a:prstGeom>
        </p:spPr>
      </p:pic>
    </p:spTree>
  </p:cSld>
  <p:clrMapOvr>
    <a:masterClrMapping/>
  </p:clrMapOvr>
  <p:transition xmlns:p14="http://schemas.microsoft.com/office/powerpoint/2007/7/12/main"/>
  <p:timing>
    <p:tnLst>
      <p:par>
        <p:cTn xmlns:p14="http://schemas.microsoft.com/office/powerpoint/2007/7/12/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4"/>
          <p:cNvSpPr>
            <a:spLocks noGrp="1"/>
          </p:cNvSpPr>
          <p:nvPr>
            <p:ph type="dt" sz="quarter" idx="11"/>
          </p:nvPr>
        </p:nvSpPr>
        <p:spPr/>
        <p:txBody>
          <a:bodyPr/>
          <a:lstStyle/>
          <a:p>
            <a:pPr>
              <a:defRPr/>
            </a:pPr>
            <a:r>
              <a:rPr lang="en-US" smtClean="0"/>
              <a:t>Copyright © 2011 Pearson Education, Inc. Publishing as Prentice Hall</a:t>
            </a:r>
            <a:endParaRPr lang="en-US"/>
          </a:p>
        </p:txBody>
      </p:sp>
      <p:sp>
        <p:nvSpPr>
          <p:cNvPr id="79874" name="Slide Number Placeholder 5"/>
          <p:cNvSpPr>
            <a:spLocks noGrp="1"/>
          </p:cNvSpPr>
          <p:nvPr>
            <p:ph type="sldNum" sz="quarter" idx="12"/>
          </p:nvPr>
        </p:nvSpPr>
        <p:spPr>
          <a:noFill/>
        </p:spPr>
        <p:txBody>
          <a:bodyPr/>
          <a:lstStyle/>
          <a:p>
            <a:fld id="{5EB58600-0EED-4821-AF43-54000E38A01E}" type="slidenum">
              <a:rPr lang="en-US" smtClean="0"/>
              <a:pPr/>
              <a:t>27</a:t>
            </a:fld>
            <a:endParaRPr lang="en-US" smtClean="0"/>
          </a:p>
        </p:txBody>
      </p:sp>
      <p:sp>
        <p:nvSpPr>
          <p:cNvPr id="87044" name="Rectangle 4"/>
          <p:cNvSpPr>
            <a:spLocks noGrp="1" noChangeArrowheads="1"/>
          </p:cNvSpPr>
          <p:nvPr>
            <p:ph type="title"/>
          </p:nvPr>
        </p:nvSpPr>
        <p:spPr>
          <a:xfrm>
            <a:off x="457200" y="76200"/>
            <a:ext cx="8229600" cy="1143000"/>
          </a:xfrm>
        </p:spPr>
        <p:txBody>
          <a:bodyPr/>
          <a:lstStyle/>
          <a:p>
            <a:pPr eaLnBrk="1" hangingPunct="1">
              <a:defRPr/>
            </a:pPr>
            <a:r>
              <a:rPr lang="en-US" dirty="0"/>
              <a:t>The Desktop</a:t>
            </a:r>
          </a:p>
        </p:txBody>
      </p:sp>
      <p:pic>
        <p:nvPicPr>
          <p:cNvPr id="2" name="Picture 1"/>
          <p:cNvPicPr>
            <a:picLocks noChangeAspect="1"/>
          </p:cNvPicPr>
          <p:nvPr/>
        </p:nvPicPr>
        <p:blipFill>
          <a:blip r:embed="rId3">
            <a:extLst>
              <a:ext uri="28A0092B-C50C-407e-A947-70E740481C1C">
                <a14:useLocalDpi xmlns:a14="http://schemas.microsoft.com/office/drawing/2007/7/7/main"/>
              </a:ext>
            </a:extLst>
          </a:blip>
          <a:stretch>
            <a:fillRect/>
          </a:stretch>
        </p:blipFill>
        <p:spPr>
          <a:xfrm>
            <a:off x="833718" y="1572260"/>
            <a:ext cx="7776882" cy="4406900"/>
          </a:xfrm>
          <a:prstGeom prst="rect">
            <a:avLst/>
          </a:prstGeom>
        </p:spPr>
      </p:pic>
    </p:spTree>
  </p:cSld>
  <p:clrMapOvr>
    <a:masterClrMapping/>
  </p:clrMapOvr>
  <p:transition xmlns:p14="http://schemas.microsoft.com/office/powerpoint/2007/7/12/main"/>
  <p:timing>
    <p:tnLst>
      <p:par>
        <p:cTn xmlns:p14="http://schemas.microsoft.com/office/powerpoint/2007/7/12/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4"/>
          <p:cNvSpPr>
            <a:spLocks noGrp="1"/>
          </p:cNvSpPr>
          <p:nvPr>
            <p:ph type="dt" sz="quarter" idx="11"/>
          </p:nvPr>
        </p:nvSpPr>
        <p:spPr/>
        <p:txBody>
          <a:bodyPr/>
          <a:lstStyle/>
          <a:p>
            <a:pPr>
              <a:defRPr/>
            </a:pPr>
            <a:r>
              <a:rPr lang="en-US" smtClean="0"/>
              <a:t>Copyright © 2011 Pearson Education, Inc. Publishing as Prentice Hall</a:t>
            </a:r>
            <a:endParaRPr lang="en-US"/>
          </a:p>
        </p:txBody>
      </p:sp>
      <p:sp>
        <p:nvSpPr>
          <p:cNvPr id="81922" name="Slide Number Placeholder 5"/>
          <p:cNvSpPr>
            <a:spLocks noGrp="1"/>
          </p:cNvSpPr>
          <p:nvPr>
            <p:ph type="sldNum" sz="quarter" idx="12"/>
          </p:nvPr>
        </p:nvSpPr>
        <p:spPr>
          <a:noFill/>
        </p:spPr>
        <p:txBody>
          <a:bodyPr/>
          <a:lstStyle/>
          <a:p>
            <a:fld id="{3098BACC-8EC8-4160-9C03-0CE9515E2F26}" type="slidenum">
              <a:rPr lang="en-US" smtClean="0"/>
              <a:pPr/>
              <a:t>28</a:t>
            </a:fld>
            <a:endParaRPr lang="en-US" smtClean="0"/>
          </a:p>
        </p:txBody>
      </p:sp>
      <p:sp>
        <p:nvSpPr>
          <p:cNvPr id="89092" name="Rectangle 4"/>
          <p:cNvSpPr>
            <a:spLocks noGrp="1" noChangeArrowheads="1"/>
          </p:cNvSpPr>
          <p:nvPr>
            <p:ph type="title"/>
          </p:nvPr>
        </p:nvSpPr>
        <p:spPr/>
        <p:txBody>
          <a:bodyPr/>
          <a:lstStyle/>
          <a:p>
            <a:pPr eaLnBrk="1" hangingPunct="1">
              <a:defRPr/>
            </a:pPr>
            <a:r>
              <a:rPr lang="en-US" dirty="0"/>
              <a:t>Windows </a:t>
            </a:r>
          </a:p>
        </p:txBody>
      </p:sp>
      <p:pic>
        <p:nvPicPr>
          <p:cNvPr id="2" name="Picture 1"/>
          <p:cNvPicPr>
            <a:picLocks noChangeAspect="1"/>
          </p:cNvPicPr>
          <p:nvPr/>
        </p:nvPicPr>
        <p:blipFill>
          <a:blip r:embed="rId3">
            <a:extLst>
              <a:ext uri="28A0092B-C50C-407e-A947-70E740481C1C">
                <a14:useLocalDpi xmlns:a14="http://schemas.microsoft.com/office/drawing/2007/7/7/main"/>
              </a:ext>
            </a:extLst>
          </a:blip>
          <a:stretch>
            <a:fillRect/>
          </a:stretch>
        </p:blipFill>
        <p:spPr>
          <a:xfrm>
            <a:off x="914400" y="1491033"/>
            <a:ext cx="8013108" cy="4528767"/>
          </a:xfrm>
          <a:prstGeom prst="rect">
            <a:avLst/>
          </a:prstGeom>
        </p:spPr>
      </p:pic>
    </p:spTree>
  </p:cSld>
  <p:clrMapOvr>
    <a:masterClrMapping/>
  </p:clrMapOvr>
  <p:transition xmlns:p14="http://schemas.microsoft.com/office/powerpoint/2007/7/12/main"/>
  <p:timing>
    <p:tnLst>
      <p:par>
        <p:cTn xmlns:p14="http://schemas.microsoft.com/office/powerpoint/2007/7/12/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ChangeArrowheads="1"/>
          </p:cNvSpPr>
          <p:nvPr>
            <p:ph type="title"/>
          </p:nvPr>
        </p:nvSpPr>
        <p:spPr/>
        <p:txBody>
          <a:bodyPr/>
          <a:lstStyle/>
          <a:p>
            <a:pPr eaLnBrk="1" hangingPunct="1">
              <a:defRPr/>
            </a:pPr>
            <a:r>
              <a:rPr lang="en-US" dirty="0"/>
              <a:t>Viewing </a:t>
            </a:r>
            <a:r>
              <a:rPr lang="en-US" dirty="0" smtClean="0"/>
              <a:t>Windows</a:t>
            </a:r>
            <a:endParaRPr lang="en-US" sz="4000" dirty="0"/>
          </a:p>
        </p:txBody>
      </p:sp>
      <p:sp>
        <p:nvSpPr>
          <p:cNvPr id="215043" name="Rectangle 3"/>
          <p:cNvSpPr>
            <a:spLocks noGrp="1" noChangeArrowheads="1"/>
          </p:cNvSpPr>
          <p:nvPr>
            <p:ph sz="half" idx="1"/>
          </p:nvPr>
        </p:nvSpPr>
        <p:spPr>
          <a:xfrm>
            <a:off x="457200" y="1981200"/>
            <a:ext cx="4038600" cy="4144963"/>
          </a:xfrm>
        </p:spPr>
        <p:txBody>
          <a:bodyPr/>
          <a:lstStyle/>
          <a:p>
            <a:pPr eaLnBrk="1" hangingPunct="1">
              <a:defRPr/>
            </a:pPr>
            <a:r>
              <a:rPr lang="en-US" sz="3200" dirty="0" smtClean="0">
                <a:effectLst/>
              </a:rPr>
              <a:t>Side-by-side</a:t>
            </a:r>
          </a:p>
          <a:p>
            <a:pPr eaLnBrk="1" hangingPunct="1">
              <a:defRPr/>
            </a:pPr>
            <a:r>
              <a:rPr lang="en-US" sz="3200" dirty="0" smtClean="0">
                <a:effectLst/>
              </a:rPr>
              <a:t>Stacked</a:t>
            </a:r>
          </a:p>
          <a:p>
            <a:pPr eaLnBrk="1" hangingPunct="1">
              <a:defRPr/>
            </a:pPr>
            <a:r>
              <a:rPr lang="en-US" sz="3200" dirty="0" smtClean="0">
                <a:effectLst/>
              </a:rPr>
              <a:t>Cascading</a:t>
            </a:r>
          </a:p>
          <a:p>
            <a:pPr eaLnBrk="1" hangingPunct="1">
              <a:defRPr/>
            </a:pPr>
            <a:r>
              <a:rPr lang="en-US" sz="3200" dirty="0" smtClean="0">
                <a:effectLst/>
              </a:rPr>
              <a:t>Flip 3D</a:t>
            </a:r>
            <a:endParaRPr lang="en-US" sz="3200" dirty="0">
              <a:effectLst/>
            </a:endParaRPr>
          </a:p>
        </p:txBody>
      </p:sp>
      <p:sp>
        <p:nvSpPr>
          <p:cNvPr id="5" name="Date Placeholder 4"/>
          <p:cNvSpPr>
            <a:spLocks noGrp="1"/>
          </p:cNvSpPr>
          <p:nvPr>
            <p:ph type="dt" sz="half" idx="11"/>
          </p:nvPr>
        </p:nvSpPr>
        <p:spPr/>
        <p:txBody>
          <a:bodyPr/>
          <a:lstStyle/>
          <a:p>
            <a:pPr>
              <a:defRPr/>
            </a:pPr>
            <a:r>
              <a:rPr lang="en-US" smtClean="0"/>
              <a:t>Copyright © 2011 Pearson Education, Inc. Publishing as Prentice Hall</a:t>
            </a:r>
            <a:endParaRPr lang="en-US"/>
          </a:p>
        </p:txBody>
      </p:sp>
      <p:sp>
        <p:nvSpPr>
          <p:cNvPr id="88066" name="Slide Number Placeholder 5"/>
          <p:cNvSpPr>
            <a:spLocks noGrp="1"/>
          </p:cNvSpPr>
          <p:nvPr>
            <p:ph type="sldNum" sz="quarter" idx="12"/>
          </p:nvPr>
        </p:nvSpPr>
        <p:spPr>
          <a:noFill/>
        </p:spPr>
        <p:txBody>
          <a:bodyPr/>
          <a:lstStyle/>
          <a:p>
            <a:fld id="{D71D8F7C-35EE-457C-B657-AD7D7EA663E1}" type="slidenum">
              <a:rPr lang="en-US" smtClean="0"/>
              <a:pPr/>
              <a:t>29</a:t>
            </a:fld>
            <a:endParaRPr lang="en-US" smtClean="0"/>
          </a:p>
        </p:txBody>
      </p:sp>
      <p:pic>
        <p:nvPicPr>
          <p:cNvPr id="2" name="Picture 1"/>
          <p:cNvPicPr>
            <a:picLocks noChangeAspect="1"/>
          </p:cNvPicPr>
          <p:nvPr/>
        </p:nvPicPr>
        <p:blipFill>
          <a:blip r:embed="rId3">
            <a:extLst>
              <a:ext uri="28A0092B-C50C-407e-A947-70E740481C1C">
                <a14:useLocalDpi xmlns:a14="http://schemas.microsoft.com/office/drawing/2007/7/7/main"/>
              </a:ext>
            </a:extLst>
          </a:blip>
          <a:stretch>
            <a:fillRect/>
          </a:stretch>
        </p:blipFill>
        <p:spPr>
          <a:xfrm>
            <a:off x="3886200" y="2209800"/>
            <a:ext cx="4578096" cy="2157984"/>
          </a:xfrm>
          <a:prstGeom prst="rect">
            <a:avLst/>
          </a:prstGeom>
        </p:spPr>
      </p:pic>
    </p:spTree>
  </p:cSld>
  <p:clrMapOvr>
    <a:masterClrMapping/>
  </p:clrMapOvr>
  <p:transition xmlns:p14="http://schemas.microsoft.com/office/powerpoint/2007/7/12/main"/>
  <p:timing>
    <p:tnLst>
      <p:par>
        <p:cTn xmlns:p14="http://schemas.microsoft.com/office/powerpoint/2007/7/12/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4"/>
          <p:cNvSpPr>
            <a:spLocks noGrp="1"/>
          </p:cNvSpPr>
          <p:nvPr>
            <p:ph type="dt" sz="quarter" idx="11"/>
          </p:nvPr>
        </p:nvSpPr>
        <p:spPr/>
        <p:txBody>
          <a:bodyPr/>
          <a:lstStyle/>
          <a:p>
            <a:pPr>
              <a:defRPr/>
            </a:pPr>
            <a:r>
              <a:rPr lang="en-US" smtClean="0"/>
              <a:t>Copyright © 2011 Pearson Education, Inc. Publishing as Prentice Hall</a:t>
            </a:r>
            <a:endParaRPr lang="en-US"/>
          </a:p>
        </p:txBody>
      </p:sp>
      <p:sp>
        <p:nvSpPr>
          <p:cNvPr id="32770" name="Slide Number Placeholder 5"/>
          <p:cNvSpPr>
            <a:spLocks noGrp="1"/>
          </p:cNvSpPr>
          <p:nvPr>
            <p:ph type="sldNum" sz="quarter" idx="12"/>
          </p:nvPr>
        </p:nvSpPr>
        <p:spPr>
          <a:noFill/>
        </p:spPr>
        <p:txBody>
          <a:bodyPr/>
          <a:lstStyle/>
          <a:p>
            <a:fld id="{0AD86357-AA8D-4A77-9758-99CCB0963A11}" type="slidenum">
              <a:rPr lang="en-US" smtClean="0"/>
              <a:pPr/>
              <a:t>3</a:t>
            </a:fld>
            <a:endParaRPr lang="en-US" smtClean="0"/>
          </a:p>
        </p:txBody>
      </p:sp>
      <p:sp>
        <p:nvSpPr>
          <p:cNvPr id="65538" name="Rectangle 2"/>
          <p:cNvSpPr>
            <a:spLocks noGrp="1" noChangeArrowheads="1"/>
          </p:cNvSpPr>
          <p:nvPr>
            <p:ph type="title"/>
          </p:nvPr>
        </p:nvSpPr>
        <p:spPr/>
        <p:txBody>
          <a:bodyPr/>
          <a:lstStyle/>
          <a:p>
            <a:pPr eaLnBrk="1" hangingPunct="1">
              <a:defRPr/>
            </a:pPr>
            <a:r>
              <a:rPr lang="en-US" dirty="0"/>
              <a:t>Chapter Topics</a:t>
            </a:r>
          </a:p>
        </p:txBody>
      </p:sp>
      <p:sp>
        <p:nvSpPr>
          <p:cNvPr id="65539" name="Rectangle 3"/>
          <p:cNvSpPr>
            <a:spLocks noGrp="1" noChangeArrowheads="1"/>
          </p:cNvSpPr>
          <p:nvPr>
            <p:ph type="body" idx="1"/>
          </p:nvPr>
        </p:nvSpPr>
        <p:spPr/>
        <p:txBody>
          <a:bodyPr/>
          <a:lstStyle/>
          <a:p>
            <a:pPr eaLnBrk="1" hangingPunct="1">
              <a:lnSpc>
                <a:spcPct val="90000"/>
              </a:lnSpc>
              <a:defRPr/>
            </a:pPr>
            <a:r>
              <a:rPr lang="en-US" dirty="0" smtClean="0">
                <a:effectLst/>
              </a:rPr>
              <a:t>System software</a:t>
            </a:r>
          </a:p>
          <a:p>
            <a:pPr eaLnBrk="1" hangingPunct="1">
              <a:lnSpc>
                <a:spcPct val="90000"/>
              </a:lnSpc>
              <a:defRPr/>
            </a:pPr>
            <a:r>
              <a:rPr lang="en-US" dirty="0" smtClean="0">
                <a:effectLst/>
              </a:rPr>
              <a:t>Categories of operating systems</a:t>
            </a:r>
          </a:p>
          <a:p>
            <a:pPr eaLnBrk="1" hangingPunct="1">
              <a:lnSpc>
                <a:spcPct val="90000"/>
              </a:lnSpc>
              <a:defRPr/>
            </a:pPr>
            <a:r>
              <a:rPr lang="en-US" dirty="0" smtClean="0">
                <a:effectLst/>
              </a:rPr>
              <a:t>OS role in:</a:t>
            </a:r>
          </a:p>
          <a:p>
            <a:pPr lvl="1" eaLnBrk="1" hangingPunct="1">
              <a:lnSpc>
                <a:spcPct val="90000"/>
              </a:lnSpc>
              <a:defRPr/>
            </a:pPr>
            <a:r>
              <a:rPr lang="en-US" dirty="0" smtClean="0">
                <a:effectLst/>
              </a:rPr>
              <a:t>Providing user interaction</a:t>
            </a:r>
          </a:p>
          <a:p>
            <a:pPr lvl="1" eaLnBrk="1" hangingPunct="1">
              <a:lnSpc>
                <a:spcPct val="90000"/>
              </a:lnSpc>
              <a:defRPr/>
            </a:pPr>
            <a:r>
              <a:rPr lang="en-US" dirty="0" smtClean="0">
                <a:effectLst/>
              </a:rPr>
              <a:t>Managing the processor</a:t>
            </a:r>
          </a:p>
          <a:p>
            <a:pPr lvl="1" eaLnBrk="1" hangingPunct="1">
              <a:lnSpc>
                <a:spcPct val="90000"/>
              </a:lnSpc>
              <a:defRPr/>
            </a:pPr>
            <a:r>
              <a:rPr lang="en-US" dirty="0" smtClean="0">
                <a:effectLst/>
              </a:rPr>
              <a:t>Managing memory</a:t>
            </a:r>
          </a:p>
          <a:p>
            <a:pPr lvl="1" eaLnBrk="1" hangingPunct="1">
              <a:lnSpc>
                <a:spcPct val="90000"/>
              </a:lnSpc>
              <a:defRPr/>
            </a:pPr>
            <a:r>
              <a:rPr lang="en-US" dirty="0" smtClean="0">
                <a:effectLst/>
              </a:rPr>
              <a:t>Managing hardware</a:t>
            </a:r>
          </a:p>
          <a:p>
            <a:pPr lvl="1" eaLnBrk="1" hangingPunct="1">
              <a:lnSpc>
                <a:spcPct val="90000"/>
              </a:lnSpc>
              <a:defRPr/>
            </a:pPr>
            <a:r>
              <a:rPr lang="en-US" dirty="0" smtClean="0">
                <a:effectLst/>
              </a:rPr>
              <a:t>Interacting with application software</a:t>
            </a:r>
          </a:p>
          <a:p>
            <a:pPr lvl="1" eaLnBrk="1" hangingPunct="1">
              <a:lnSpc>
                <a:spcPct val="90000"/>
              </a:lnSpc>
              <a:defRPr/>
            </a:pPr>
            <a:r>
              <a:rPr lang="en-US" dirty="0" smtClean="0">
                <a:effectLst/>
              </a:rPr>
              <a:t>Starting the computer</a:t>
            </a:r>
          </a:p>
        </p:txBody>
      </p:sp>
    </p:spTree>
  </p:cSld>
  <p:clrMapOvr>
    <a:masterClrMapping/>
  </p:clrMapOvr>
  <p:transition xmlns:p14="http://schemas.microsoft.com/office/powerpoint/2007/7/12/main"/>
  <p:timing>
    <p:tnLst>
      <p:par>
        <p:cTn xmlns:p14="http://schemas.microsoft.com/office/powerpoint/2007/7/12/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4"/>
          <p:cNvSpPr>
            <a:spLocks noGrp="1"/>
          </p:cNvSpPr>
          <p:nvPr>
            <p:ph type="dt" sz="quarter" idx="11"/>
          </p:nvPr>
        </p:nvSpPr>
        <p:spPr/>
        <p:txBody>
          <a:bodyPr/>
          <a:lstStyle/>
          <a:p>
            <a:pPr>
              <a:defRPr/>
            </a:pPr>
            <a:r>
              <a:rPr lang="en-US" smtClean="0"/>
              <a:t>Copyright © 2011 Pearson Education, Inc. Publishing as Prentice Hall</a:t>
            </a:r>
            <a:endParaRPr lang="en-US"/>
          </a:p>
        </p:txBody>
      </p:sp>
      <p:sp>
        <p:nvSpPr>
          <p:cNvPr id="83970" name="Slide Number Placeholder 5"/>
          <p:cNvSpPr>
            <a:spLocks noGrp="1"/>
          </p:cNvSpPr>
          <p:nvPr>
            <p:ph type="sldNum" sz="quarter" idx="12"/>
          </p:nvPr>
        </p:nvSpPr>
        <p:spPr>
          <a:noFill/>
        </p:spPr>
        <p:txBody>
          <a:bodyPr/>
          <a:lstStyle/>
          <a:p>
            <a:fld id="{46F32442-9CB8-4F49-93F8-BB4CB51AE3E8}" type="slidenum">
              <a:rPr lang="en-US" smtClean="0"/>
              <a:pPr/>
              <a:t>30</a:t>
            </a:fld>
            <a:endParaRPr lang="en-US" smtClean="0"/>
          </a:p>
        </p:txBody>
      </p:sp>
      <p:sp>
        <p:nvSpPr>
          <p:cNvPr id="90114" name="Rectangle 2"/>
          <p:cNvSpPr>
            <a:spLocks noGrp="1" noChangeArrowheads="1"/>
          </p:cNvSpPr>
          <p:nvPr>
            <p:ph type="title"/>
          </p:nvPr>
        </p:nvSpPr>
        <p:spPr/>
        <p:txBody>
          <a:bodyPr/>
          <a:lstStyle/>
          <a:p>
            <a:pPr eaLnBrk="1" hangingPunct="1">
              <a:defRPr/>
            </a:pPr>
            <a:r>
              <a:rPr lang="en-US"/>
              <a:t>File Management</a:t>
            </a:r>
          </a:p>
        </p:txBody>
      </p:sp>
      <p:sp>
        <p:nvSpPr>
          <p:cNvPr id="90115" name="Rectangle 3"/>
          <p:cNvSpPr>
            <a:spLocks noGrp="1" noChangeArrowheads="1"/>
          </p:cNvSpPr>
          <p:nvPr>
            <p:ph type="body" idx="1"/>
          </p:nvPr>
        </p:nvSpPr>
        <p:spPr/>
        <p:txBody>
          <a:bodyPr/>
          <a:lstStyle/>
          <a:p>
            <a:pPr eaLnBrk="1" hangingPunct="1">
              <a:defRPr/>
            </a:pPr>
            <a:r>
              <a:rPr lang="en-US" dirty="0" smtClean="0">
                <a:effectLst/>
              </a:rPr>
              <a:t>The operating system provides an organizational structure for the computer’s contents.</a:t>
            </a:r>
          </a:p>
          <a:p>
            <a:pPr eaLnBrk="1" hangingPunct="1">
              <a:defRPr/>
            </a:pPr>
            <a:r>
              <a:rPr lang="en-US" dirty="0" smtClean="0">
                <a:effectLst/>
              </a:rPr>
              <a:t>Hierarchical structure of directories:</a:t>
            </a:r>
          </a:p>
          <a:p>
            <a:pPr lvl="1" eaLnBrk="1" hangingPunct="1">
              <a:defRPr/>
            </a:pPr>
            <a:r>
              <a:rPr lang="en-US" dirty="0" smtClean="0">
                <a:effectLst/>
              </a:rPr>
              <a:t>Drives</a:t>
            </a:r>
          </a:p>
          <a:p>
            <a:pPr lvl="2" eaLnBrk="1" hangingPunct="1">
              <a:defRPr/>
            </a:pPr>
            <a:r>
              <a:rPr lang="en-US" dirty="0" smtClean="0">
                <a:effectLst/>
              </a:rPr>
              <a:t>Folders</a:t>
            </a:r>
          </a:p>
          <a:p>
            <a:pPr lvl="3" eaLnBrk="1" hangingPunct="1">
              <a:buFont typeface="Wingdings" pitchFamily="2" charset="2"/>
              <a:buChar char="v"/>
              <a:defRPr/>
            </a:pPr>
            <a:r>
              <a:rPr lang="en-US" dirty="0" smtClean="0">
                <a:effectLst/>
                <a:latin typeface="Verdana" pitchFamily="34" charset="0"/>
              </a:rPr>
              <a:t>Subfolders</a:t>
            </a:r>
          </a:p>
          <a:p>
            <a:pPr lvl="4" eaLnBrk="1" hangingPunct="1">
              <a:defRPr/>
            </a:pPr>
            <a:r>
              <a:rPr lang="en-US" dirty="0" smtClean="0">
                <a:effectLst/>
                <a:latin typeface="Verdana" pitchFamily="34" charset="0"/>
              </a:rPr>
              <a:t>Files</a:t>
            </a:r>
          </a:p>
          <a:p>
            <a:pPr eaLnBrk="1" hangingPunct="1">
              <a:defRPr/>
            </a:pPr>
            <a:r>
              <a:rPr lang="en-US" dirty="0" smtClean="0">
                <a:effectLst/>
              </a:rPr>
              <a:t>Windows 7: libraries</a:t>
            </a:r>
          </a:p>
        </p:txBody>
      </p:sp>
    </p:spTree>
  </p:cSld>
  <p:clrMapOvr>
    <a:masterClrMapping/>
  </p:clrMapOvr>
  <p:transition xmlns:p14="http://schemas.microsoft.com/office/powerpoint/2007/7/12/main"/>
  <p:timing>
    <p:tnLst>
      <p:par>
        <p:cTn xmlns:p14="http://schemas.microsoft.com/office/powerpoint/2007/7/12/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4"/>
          <p:cNvSpPr>
            <a:spLocks noGrp="1"/>
          </p:cNvSpPr>
          <p:nvPr>
            <p:ph type="dt" sz="quarter" idx="11"/>
          </p:nvPr>
        </p:nvSpPr>
        <p:spPr/>
        <p:txBody>
          <a:bodyPr/>
          <a:lstStyle/>
          <a:p>
            <a:pPr>
              <a:defRPr/>
            </a:pPr>
            <a:r>
              <a:rPr lang="en-US" smtClean="0"/>
              <a:t>Copyright © 2011 Pearson Education, Inc. Publishing as Prentice Hall</a:t>
            </a:r>
            <a:endParaRPr lang="en-US"/>
          </a:p>
        </p:txBody>
      </p:sp>
      <p:sp>
        <p:nvSpPr>
          <p:cNvPr id="86019" name="Slide Number Placeholder 5"/>
          <p:cNvSpPr>
            <a:spLocks noGrp="1"/>
          </p:cNvSpPr>
          <p:nvPr>
            <p:ph type="sldNum" sz="quarter" idx="12"/>
          </p:nvPr>
        </p:nvSpPr>
        <p:spPr>
          <a:noFill/>
        </p:spPr>
        <p:txBody>
          <a:bodyPr/>
          <a:lstStyle/>
          <a:p>
            <a:fld id="{C789104C-CEDB-4FF9-948C-48F37A1B792F}" type="slidenum">
              <a:rPr lang="en-US" smtClean="0"/>
              <a:pPr/>
              <a:t>31</a:t>
            </a:fld>
            <a:endParaRPr lang="en-US" smtClean="0"/>
          </a:p>
        </p:txBody>
      </p:sp>
      <p:sp>
        <p:nvSpPr>
          <p:cNvPr id="212994" name="Rectangle 2"/>
          <p:cNvSpPr>
            <a:spLocks noGrp="1" noChangeArrowheads="1"/>
          </p:cNvSpPr>
          <p:nvPr>
            <p:ph type="title"/>
          </p:nvPr>
        </p:nvSpPr>
        <p:spPr/>
        <p:txBody>
          <a:bodyPr/>
          <a:lstStyle/>
          <a:p>
            <a:pPr eaLnBrk="1" hangingPunct="1">
              <a:defRPr/>
            </a:pPr>
            <a:r>
              <a:rPr lang="en-US" dirty="0"/>
              <a:t>File Management</a:t>
            </a:r>
            <a:endParaRPr lang="en-US" sz="4000" dirty="0"/>
          </a:p>
        </p:txBody>
      </p:sp>
      <p:pic>
        <p:nvPicPr>
          <p:cNvPr id="2" name="Picture 1"/>
          <p:cNvPicPr>
            <a:picLocks noChangeAspect="1"/>
          </p:cNvPicPr>
          <p:nvPr/>
        </p:nvPicPr>
        <p:blipFill>
          <a:blip r:embed="rId3">
            <a:extLst>
              <a:ext uri="28A0092B-C50C-407e-A947-70E740481C1C">
                <a14:useLocalDpi xmlns:a14="http://schemas.microsoft.com/office/drawing/2007/7/7/main"/>
              </a:ext>
            </a:extLst>
          </a:blip>
          <a:stretch>
            <a:fillRect/>
          </a:stretch>
        </p:blipFill>
        <p:spPr>
          <a:xfrm>
            <a:off x="990600" y="1371600"/>
            <a:ext cx="7338172" cy="4729817"/>
          </a:xfrm>
          <a:prstGeom prst="rect">
            <a:avLst/>
          </a:prstGeom>
        </p:spPr>
      </p:pic>
    </p:spTree>
  </p:cSld>
  <p:clrMapOvr>
    <a:masterClrMapping/>
  </p:clrMapOvr>
  <p:transition xmlns:p14="http://schemas.microsoft.com/office/powerpoint/2007/7/12/main"/>
  <p:timing>
    <p:tnLst>
      <p:par>
        <p:cTn xmlns:p14="http://schemas.microsoft.com/office/powerpoint/2007/7/12/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5"/>
          <p:cNvSpPr>
            <a:spLocks noGrp="1"/>
          </p:cNvSpPr>
          <p:nvPr>
            <p:ph type="dt" sz="quarter" idx="11"/>
          </p:nvPr>
        </p:nvSpPr>
        <p:spPr/>
        <p:txBody>
          <a:bodyPr/>
          <a:lstStyle/>
          <a:p>
            <a:pPr>
              <a:defRPr/>
            </a:pPr>
            <a:r>
              <a:rPr lang="en-US" smtClean="0"/>
              <a:t>Copyright © 2011 Pearson Education, Inc. Publishing as Prentice Hall</a:t>
            </a:r>
            <a:endParaRPr lang="en-US"/>
          </a:p>
        </p:txBody>
      </p:sp>
      <p:sp>
        <p:nvSpPr>
          <p:cNvPr id="94210" name="Slide Number Placeholder 6"/>
          <p:cNvSpPr>
            <a:spLocks noGrp="1"/>
          </p:cNvSpPr>
          <p:nvPr>
            <p:ph type="sldNum" sz="quarter" idx="12"/>
          </p:nvPr>
        </p:nvSpPr>
        <p:spPr>
          <a:noFill/>
        </p:spPr>
        <p:txBody>
          <a:bodyPr/>
          <a:lstStyle/>
          <a:p>
            <a:fld id="{A374E55A-92FF-492E-8009-953892F6CC81}" type="slidenum">
              <a:rPr lang="en-US" smtClean="0"/>
              <a:pPr/>
              <a:t>32</a:t>
            </a:fld>
            <a:endParaRPr lang="en-US" smtClean="0"/>
          </a:p>
        </p:txBody>
      </p:sp>
      <p:sp>
        <p:nvSpPr>
          <p:cNvPr id="167943" name="Rectangle 7"/>
          <p:cNvSpPr>
            <a:spLocks noGrp="1" noChangeArrowheads="1"/>
          </p:cNvSpPr>
          <p:nvPr>
            <p:ph type="title"/>
          </p:nvPr>
        </p:nvSpPr>
        <p:spPr/>
        <p:txBody>
          <a:bodyPr/>
          <a:lstStyle/>
          <a:p>
            <a:pPr eaLnBrk="1" hangingPunct="1">
              <a:defRPr/>
            </a:pPr>
            <a:r>
              <a:rPr lang="en-US" dirty="0"/>
              <a:t>Viewing and Sorting </a:t>
            </a:r>
            <a:br>
              <a:rPr lang="en-US" dirty="0"/>
            </a:br>
            <a:r>
              <a:rPr lang="en-US" dirty="0"/>
              <a:t>Files and Folders</a:t>
            </a:r>
          </a:p>
        </p:txBody>
      </p:sp>
      <p:sp>
        <p:nvSpPr>
          <p:cNvPr id="167944" name="Rectangle 8"/>
          <p:cNvSpPr>
            <a:spLocks noGrp="1" noChangeArrowheads="1"/>
          </p:cNvSpPr>
          <p:nvPr>
            <p:ph type="body" sz="half" idx="1"/>
          </p:nvPr>
        </p:nvSpPr>
        <p:spPr>
          <a:xfrm>
            <a:off x="457200" y="1828800"/>
            <a:ext cx="7239000" cy="4297363"/>
          </a:xfrm>
        </p:spPr>
        <p:txBody>
          <a:bodyPr/>
          <a:lstStyle/>
          <a:p>
            <a:pPr eaLnBrk="1" hangingPunct="1"/>
            <a:r>
              <a:rPr lang="en-US" dirty="0" smtClean="0">
                <a:effectLst/>
              </a:rPr>
              <a:t>Many views available </a:t>
            </a:r>
          </a:p>
          <a:p>
            <a:pPr lvl="1" eaLnBrk="1" hangingPunct="1"/>
            <a:r>
              <a:rPr lang="en-US" dirty="0" smtClean="0">
                <a:effectLst/>
              </a:rPr>
              <a:t>Large Icon view</a:t>
            </a:r>
          </a:p>
          <a:p>
            <a:pPr lvl="1" eaLnBrk="1" hangingPunct="1"/>
            <a:r>
              <a:rPr lang="en-US" dirty="0" smtClean="0">
                <a:effectLst/>
              </a:rPr>
              <a:t>Extra Large Icon view</a:t>
            </a:r>
          </a:p>
          <a:p>
            <a:pPr lvl="1" eaLnBrk="1" hangingPunct="1"/>
            <a:r>
              <a:rPr lang="en-US" dirty="0" smtClean="0">
                <a:effectLst/>
              </a:rPr>
              <a:t>Tiles view</a:t>
            </a:r>
          </a:p>
          <a:p>
            <a:pPr lvl="1" eaLnBrk="1" hangingPunct="1"/>
            <a:r>
              <a:rPr lang="en-US" dirty="0" smtClean="0">
                <a:effectLst/>
              </a:rPr>
              <a:t>List view</a:t>
            </a:r>
          </a:p>
          <a:p>
            <a:pPr lvl="1" eaLnBrk="1" hangingPunct="1"/>
            <a:r>
              <a:rPr lang="en-US" dirty="0" smtClean="0">
                <a:effectLst/>
              </a:rPr>
              <a:t>Small and Medium Icon views</a:t>
            </a:r>
            <a:endParaRPr lang="en-US" sz="2000" dirty="0" smtClean="0">
              <a:effectLst/>
            </a:endParaRPr>
          </a:p>
        </p:txBody>
      </p:sp>
    </p:spTree>
  </p:cSld>
  <p:clrMapOvr>
    <a:masterClrMapping/>
  </p:clrMapOvr>
  <p:transition xmlns:p14="http://schemas.microsoft.com/office/powerpoint/2007/7/12/main"/>
  <p:timing>
    <p:tnLst>
      <p:par>
        <p:cTn xmlns:p14="http://schemas.microsoft.com/office/powerpoint/2007/7/12/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Date Placeholder 5"/>
          <p:cNvSpPr>
            <a:spLocks noGrp="1"/>
          </p:cNvSpPr>
          <p:nvPr>
            <p:ph type="dt" sz="quarter" idx="11"/>
          </p:nvPr>
        </p:nvSpPr>
        <p:spPr/>
        <p:txBody>
          <a:bodyPr/>
          <a:lstStyle/>
          <a:p>
            <a:pPr>
              <a:defRPr/>
            </a:pPr>
            <a:r>
              <a:rPr lang="en-US" smtClean="0"/>
              <a:t>Copyright © 2011 Pearson Education, Inc. Publishing as Prentice Hall</a:t>
            </a:r>
            <a:endParaRPr lang="en-US"/>
          </a:p>
        </p:txBody>
      </p:sp>
      <p:sp>
        <p:nvSpPr>
          <p:cNvPr id="98306" name="Slide Number Placeholder 6"/>
          <p:cNvSpPr>
            <a:spLocks noGrp="1"/>
          </p:cNvSpPr>
          <p:nvPr>
            <p:ph type="sldNum" sz="quarter" idx="12"/>
          </p:nvPr>
        </p:nvSpPr>
        <p:spPr>
          <a:noFill/>
        </p:spPr>
        <p:txBody>
          <a:bodyPr/>
          <a:lstStyle/>
          <a:p>
            <a:fld id="{45FAFC3C-7F41-4F11-AEFF-D6F1C520B3EC}" type="slidenum">
              <a:rPr lang="en-US" smtClean="0"/>
              <a:pPr/>
              <a:t>33</a:t>
            </a:fld>
            <a:endParaRPr lang="en-US" smtClean="0"/>
          </a:p>
        </p:txBody>
      </p:sp>
      <p:sp>
        <p:nvSpPr>
          <p:cNvPr id="180228" name="Rectangle 4"/>
          <p:cNvSpPr>
            <a:spLocks noGrp="1" noChangeArrowheads="1"/>
          </p:cNvSpPr>
          <p:nvPr>
            <p:ph type="title"/>
          </p:nvPr>
        </p:nvSpPr>
        <p:spPr/>
        <p:txBody>
          <a:bodyPr/>
          <a:lstStyle/>
          <a:p>
            <a:pPr eaLnBrk="1" hangingPunct="1">
              <a:defRPr/>
            </a:pPr>
            <a:r>
              <a:rPr lang="en-US" dirty="0" smtClean="0"/>
              <a:t>File </a:t>
            </a:r>
            <a:r>
              <a:rPr lang="en-US" dirty="0"/>
              <a:t>N</a:t>
            </a:r>
            <a:r>
              <a:rPr lang="en-US" dirty="0" smtClean="0"/>
              <a:t>ame </a:t>
            </a:r>
            <a:r>
              <a:rPr lang="en-US" dirty="0"/>
              <a:t>Extensions</a:t>
            </a:r>
          </a:p>
        </p:txBody>
      </p:sp>
      <p:graphicFrame>
        <p:nvGraphicFramePr>
          <p:cNvPr id="180299" name="Group 75"/>
          <p:cNvGraphicFramePr>
            <a:graphicFrameLocks noGrp="1"/>
          </p:cNvGraphicFramePr>
          <p:nvPr>
            <p:ph sz="half" idx="2"/>
            <p:extLst>
              <p:ext uri="{D42A27DB-BD31-4B8C-83A1-F6EECF244321}">
                <p14:modId xmlns:p14="http://schemas.microsoft.com/office/powerpoint/2007/7/12/main" val="2424142925"/>
              </p:ext>
            </p:extLst>
          </p:nvPr>
        </p:nvGraphicFramePr>
        <p:xfrm>
          <a:off x="422275" y="1340168"/>
          <a:ext cx="8534400" cy="4984432"/>
        </p:xfrm>
        <a:graphic>
          <a:graphicData uri="http://schemas.openxmlformats.org/drawingml/2006/table">
            <a:tbl>
              <a:tblPr/>
              <a:tblGrid>
                <a:gridCol w="1738313"/>
                <a:gridCol w="3714750"/>
                <a:gridCol w="3081337"/>
              </a:tblGrid>
              <a:tr h="3698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xmlns:mc="http://schemas.openxmlformats.org/markup-compatibility/2006" xmlns:a14="http://schemas.microsoft.com/office/drawing/2007/7/7/main" val="231F20" mc:Ignorable=""/>
                          </a:solidFill>
                          <a:effectLst/>
                          <a:latin typeface="Palatino-Roman"/>
                        </a:rPr>
                        <a:t>Extension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xmlns:mc="http://schemas.openxmlformats.org/markup-compatibility/2006" xmlns:a14="http://schemas.microsoft.com/office/drawing/2007/7/7/main" val="231F20" mc:Ignorable=""/>
                          </a:solidFill>
                          <a:effectLst/>
                          <a:latin typeface="Palatino-Roman"/>
                        </a:rPr>
                        <a:t>Type of Document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rgbClr xmlns:mc="http://schemas.openxmlformats.org/markup-compatibility/2006" xmlns:a14="http://schemas.microsoft.com/office/drawing/2007/7/7/main" val="231F20" mc:Ignorable=""/>
                          </a:solidFill>
                          <a:effectLst/>
                          <a:latin typeface="Palatino-Roman"/>
                        </a:rPr>
                        <a:t>Application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1324">
                <a:tc>
                  <a:txBody>
                    <a:bodyPr/>
                    <a:lstStyle/>
                    <a:p>
                      <a:pPr marL="63500" marR="0" lvl="0" indent="0" algn="l" defTabSz="914400" rtl="0" eaLnBrk="1" fontAlgn="base" latinLnBrk="0" hangingPunct="0">
                        <a:lnSpc>
                          <a:spcPct val="100000"/>
                        </a:lnSpc>
                        <a:spcBef>
                          <a:spcPts val="300"/>
                        </a:spcBef>
                        <a:spcAft>
                          <a:spcPts val="700"/>
                        </a:spcAft>
                        <a:buClrTx/>
                        <a:buSzTx/>
                        <a:buFontTx/>
                        <a:buNone/>
                        <a:tabLst>
                          <a:tab pos="876300" algn="l"/>
                          <a:tab pos="1974850" algn="l"/>
                          <a:tab pos="3797300" algn="l"/>
                        </a:tabLst>
                      </a:pPr>
                      <a:r>
                        <a:rPr kumimoji="0" lang="en-US" sz="1800" b="0" i="0" u="none" strike="noStrike" cap="none" normalizeH="0" baseline="0" smtClean="0">
                          <a:ln>
                            <a:noFill/>
                          </a:ln>
                          <a:solidFill>
                            <a:schemeClr val="tx1"/>
                          </a:solidFill>
                          <a:effectLst/>
                          <a:latin typeface="Arial" charset="0"/>
                        </a:rPr>
                        <a:t>.doc</a:t>
                      </a:r>
                    </a:p>
                  </a:txBody>
                  <a:tcPr marL="68580" marR="6858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63500" marR="0" lvl="0" indent="0" algn="l" defTabSz="914400" rtl="0" eaLnBrk="1" fontAlgn="base" latinLnBrk="0" hangingPunct="0">
                        <a:lnSpc>
                          <a:spcPct val="100000"/>
                        </a:lnSpc>
                        <a:spcBef>
                          <a:spcPts val="300"/>
                        </a:spcBef>
                        <a:spcAft>
                          <a:spcPts val="700"/>
                        </a:spcAft>
                        <a:buClrTx/>
                        <a:buSzTx/>
                        <a:buFontTx/>
                        <a:buNone/>
                        <a:tabLst>
                          <a:tab pos="876300" algn="l"/>
                          <a:tab pos="1974850" algn="l"/>
                          <a:tab pos="3797300" algn="l"/>
                        </a:tabLst>
                      </a:pPr>
                      <a:r>
                        <a:rPr kumimoji="0" lang="en-US" sz="1800" b="0" i="0" u="none" strike="noStrike" cap="none" normalizeH="0" baseline="0" dirty="0" smtClean="0">
                          <a:ln>
                            <a:noFill/>
                          </a:ln>
                          <a:solidFill>
                            <a:schemeClr val="tx1"/>
                          </a:solidFill>
                          <a:effectLst/>
                          <a:latin typeface="Arial" charset="0"/>
                        </a:rPr>
                        <a:t>Word processing document</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63500" marR="0" lvl="0" indent="0" algn="l" defTabSz="914400" rtl="0" eaLnBrk="1" fontAlgn="base" latinLnBrk="0" hangingPunct="0">
                        <a:lnSpc>
                          <a:spcPct val="100000"/>
                        </a:lnSpc>
                        <a:spcBef>
                          <a:spcPts val="300"/>
                        </a:spcBef>
                        <a:spcAft>
                          <a:spcPts val="700"/>
                        </a:spcAft>
                        <a:buClrTx/>
                        <a:buSzTx/>
                        <a:buFontTx/>
                        <a:buNone/>
                        <a:tabLst>
                          <a:tab pos="876300" algn="l"/>
                          <a:tab pos="1974850" algn="l"/>
                          <a:tab pos="3797300" algn="l"/>
                        </a:tabLst>
                      </a:pPr>
                      <a:r>
                        <a:rPr kumimoji="0" lang="en-US" sz="1800" b="0" i="0" u="none" strike="noStrike" cap="none" normalizeH="0" baseline="0" smtClean="0">
                          <a:ln>
                            <a:noFill/>
                          </a:ln>
                          <a:solidFill>
                            <a:schemeClr val="tx1"/>
                          </a:solidFill>
                          <a:effectLst/>
                          <a:latin typeface="Arial" charset="0"/>
                        </a:rPr>
                        <a:t>Microsoft Word 2003</a:t>
                      </a:r>
                    </a:p>
                  </a:txBody>
                  <a:tcPr marL="68580" marR="6858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9600">
                <a:tc>
                  <a:txBody>
                    <a:bodyPr/>
                    <a:lstStyle/>
                    <a:p>
                      <a:pPr marL="63500" marR="0" lvl="0" indent="0" algn="l" defTabSz="914400" rtl="0" eaLnBrk="1" fontAlgn="base" latinLnBrk="0" hangingPunct="0">
                        <a:lnSpc>
                          <a:spcPct val="100000"/>
                        </a:lnSpc>
                        <a:spcBef>
                          <a:spcPts val="300"/>
                        </a:spcBef>
                        <a:spcAft>
                          <a:spcPts val="700"/>
                        </a:spcAft>
                        <a:buClrTx/>
                        <a:buSzTx/>
                        <a:buFontTx/>
                        <a:buNone/>
                        <a:tabLst>
                          <a:tab pos="876300" algn="l"/>
                          <a:tab pos="1974850" algn="l"/>
                          <a:tab pos="3797300" algn="l"/>
                        </a:tabLst>
                      </a:pPr>
                      <a:r>
                        <a:rPr kumimoji="0" lang="en-US" sz="1800" b="0" i="0" u="none" strike="noStrike" cap="none" normalizeH="0" baseline="0" smtClean="0">
                          <a:ln>
                            <a:noFill/>
                          </a:ln>
                          <a:solidFill>
                            <a:schemeClr val="tx1"/>
                          </a:solidFill>
                          <a:effectLst/>
                          <a:latin typeface="Arial" charset="0"/>
                        </a:rPr>
                        <a:t>.docx</a:t>
                      </a:r>
                    </a:p>
                  </a:txBody>
                  <a:tcPr marL="68580" marR="6858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63500" marR="0" lvl="0" indent="0" algn="l" defTabSz="914400" rtl="0" eaLnBrk="1" fontAlgn="base" latinLnBrk="0" hangingPunct="0">
                        <a:lnSpc>
                          <a:spcPct val="100000"/>
                        </a:lnSpc>
                        <a:spcBef>
                          <a:spcPts val="300"/>
                        </a:spcBef>
                        <a:spcAft>
                          <a:spcPts val="700"/>
                        </a:spcAft>
                        <a:buClrTx/>
                        <a:buSzTx/>
                        <a:buFontTx/>
                        <a:buNone/>
                        <a:tabLst>
                          <a:tab pos="876300" algn="l"/>
                          <a:tab pos="1974850" algn="l"/>
                          <a:tab pos="3797300" algn="l"/>
                        </a:tabLst>
                      </a:pPr>
                      <a:r>
                        <a:rPr kumimoji="0" lang="en-US" sz="1800" b="0" i="0" u="none" strike="noStrike" cap="none" normalizeH="0" baseline="0" dirty="0" smtClean="0">
                          <a:ln>
                            <a:noFill/>
                          </a:ln>
                          <a:solidFill>
                            <a:schemeClr val="tx1"/>
                          </a:solidFill>
                          <a:effectLst/>
                          <a:latin typeface="Arial" charset="0"/>
                        </a:rPr>
                        <a:t>Word processing document</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63500" marR="0" lvl="0" indent="0" algn="l" defTabSz="914400" rtl="0" eaLnBrk="1" fontAlgn="base" latinLnBrk="0" hangingPunct="0">
                        <a:lnSpc>
                          <a:spcPct val="100000"/>
                        </a:lnSpc>
                        <a:spcBef>
                          <a:spcPts val="300"/>
                        </a:spcBef>
                        <a:spcAft>
                          <a:spcPts val="700"/>
                        </a:spcAft>
                        <a:buClrTx/>
                        <a:buSzTx/>
                        <a:buFontTx/>
                        <a:buNone/>
                        <a:tabLst>
                          <a:tab pos="876300" algn="l"/>
                          <a:tab pos="1974850" algn="l"/>
                          <a:tab pos="3797300" algn="l"/>
                        </a:tabLst>
                      </a:pPr>
                      <a:r>
                        <a:rPr kumimoji="0" lang="en-US" sz="1800" b="0" i="0" u="none" strike="noStrike" cap="none" normalizeH="0" baseline="0" dirty="0" smtClean="0">
                          <a:ln>
                            <a:noFill/>
                          </a:ln>
                          <a:solidFill>
                            <a:schemeClr val="tx1"/>
                          </a:solidFill>
                          <a:effectLst/>
                          <a:latin typeface="Arial" charset="0"/>
                        </a:rPr>
                        <a:t>Microsoft Word 2007</a:t>
                      </a:r>
                    </a:p>
                  </a:txBody>
                  <a:tcPr marL="68580" marR="6858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9425">
                <a:tc>
                  <a:txBody>
                    <a:bodyPr/>
                    <a:lstStyle/>
                    <a:p>
                      <a:pPr marL="63500" marR="0" lvl="0" indent="0" algn="l" defTabSz="914400" rtl="0" eaLnBrk="1" fontAlgn="base" latinLnBrk="0" hangingPunct="0">
                        <a:lnSpc>
                          <a:spcPct val="100000"/>
                        </a:lnSpc>
                        <a:spcBef>
                          <a:spcPts val="300"/>
                        </a:spcBef>
                        <a:spcAft>
                          <a:spcPts val="700"/>
                        </a:spcAft>
                        <a:buClrTx/>
                        <a:buSzTx/>
                        <a:buFontTx/>
                        <a:buNone/>
                        <a:tabLst>
                          <a:tab pos="876300" algn="l"/>
                          <a:tab pos="1974850" algn="l"/>
                          <a:tab pos="3797300" algn="l"/>
                        </a:tabLst>
                      </a:pPr>
                      <a:r>
                        <a:rPr kumimoji="0" lang="en-US" sz="1800" b="0" i="0" u="none" strike="noStrike" cap="none" normalizeH="0" baseline="0" smtClean="0">
                          <a:ln>
                            <a:noFill/>
                          </a:ln>
                          <a:solidFill>
                            <a:schemeClr val="tx1"/>
                          </a:solidFill>
                          <a:effectLst/>
                          <a:latin typeface="Arial" charset="0"/>
                        </a:rPr>
                        <a:t>.wpd</a:t>
                      </a:r>
                    </a:p>
                  </a:txBody>
                  <a:tcPr marL="68580" marR="6858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63500" marR="0" lvl="0" indent="0" algn="l" defTabSz="914400" rtl="0" eaLnBrk="1" fontAlgn="base" latinLnBrk="0" hangingPunct="0">
                        <a:lnSpc>
                          <a:spcPct val="100000"/>
                        </a:lnSpc>
                        <a:spcBef>
                          <a:spcPts val="300"/>
                        </a:spcBef>
                        <a:spcAft>
                          <a:spcPts val="700"/>
                        </a:spcAft>
                        <a:buClrTx/>
                        <a:buSzTx/>
                        <a:buFontTx/>
                        <a:buNone/>
                        <a:tabLst>
                          <a:tab pos="876300" algn="l"/>
                          <a:tab pos="1974850" algn="l"/>
                          <a:tab pos="3797300" algn="l"/>
                        </a:tabLst>
                      </a:pPr>
                      <a:r>
                        <a:rPr kumimoji="0" lang="en-US" sz="1800" b="0" i="0" u="none" strike="noStrike" cap="none" normalizeH="0" baseline="0" dirty="0" smtClean="0">
                          <a:ln>
                            <a:noFill/>
                          </a:ln>
                          <a:solidFill>
                            <a:schemeClr val="tx1"/>
                          </a:solidFill>
                          <a:effectLst/>
                          <a:latin typeface="Arial" charset="0"/>
                        </a:rPr>
                        <a:t>Word processing document</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63500" marR="0" lvl="0" indent="0" algn="l" defTabSz="914400" rtl="0" eaLnBrk="1" fontAlgn="base" latinLnBrk="0" hangingPunct="0">
                        <a:lnSpc>
                          <a:spcPct val="100000"/>
                        </a:lnSpc>
                        <a:spcBef>
                          <a:spcPts val="300"/>
                        </a:spcBef>
                        <a:spcAft>
                          <a:spcPts val="700"/>
                        </a:spcAft>
                        <a:buClrTx/>
                        <a:buSzTx/>
                        <a:buFontTx/>
                        <a:buNone/>
                        <a:tabLst>
                          <a:tab pos="876300" algn="l"/>
                          <a:tab pos="1974850" algn="l"/>
                          <a:tab pos="3797300" algn="l"/>
                        </a:tabLst>
                      </a:pPr>
                      <a:r>
                        <a:rPr kumimoji="0" lang="en-US" sz="1800" b="0" i="0" u="none" strike="noStrike" cap="none" normalizeH="0" baseline="0" dirty="0" smtClean="0">
                          <a:ln>
                            <a:noFill/>
                          </a:ln>
                          <a:solidFill>
                            <a:schemeClr val="tx1"/>
                          </a:solidFill>
                          <a:effectLst/>
                          <a:latin typeface="Arial" charset="0"/>
                        </a:rPr>
                        <a:t>Corel WordPerfect</a:t>
                      </a:r>
                    </a:p>
                  </a:txBody>
                  <a:tcPr marL="68580" marR="6858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9425">
                <a:tc>
                  <a:txBody>
                    <a:bodyPr/>
                    <a:lstStyle/>
                    <a:p>
                      <a:pPr marL="63500" marR="0" lvl="0" indent="0" algn="l" defTabSz="914400" rtl="0" eaLnBrk="1" fontAlgn="base" latinLnBrk="0" hangingPunct="0">
                        <a:lnSpc>
                          <a:spcPct val="100000"/>
                        </a:lnSpc>
                        <a:spcBef>
                          <a:spcPts val="300"/>
                        </a:spcBef>
                        <a:spcAft>
                          <a:spcPts val="700"/>
                        </a:spcAft>
                        <a:buClrTx/>
                        <a:buSzTx/>
                        <a:buFontTx/>
                        <a:buNone/>
                        <a:tabLst>
                          <a:tab pos="876300" algn="l"/>
                          <a:tab pos="1974850" algn="l"/>
                          <a:tab pos="3797300" algn="l"/>
                        </a:tabLst>
                      </a:pPr>
                      <a:r>
                        <a:rPr kumimoji="0" lang="en-US" sz="1800" b="0" i="0" u="none" strike="noStrike" cap="none" normalizeH="0" baseline="0" dirty="0" smtClean="0">
                          <a:ln>
                            <a:noFill/>
                          </a:ln>
                          <a:solidFill>
                            <a:schemeClr val="tx1"/>
                          </a:solidFill>
                          <a:effectLst/>
                          <a:latin typeface="Arial" charset="0"/>
                        </a:rPr>
                        <a:t>.</a:t>
                      </a:r>
                      <a:r>
                        <a:rPr kumimoji="0" lang="en-US" sz="1800" b="0" i="0" u="none" strike="noStrike" cap="none" normalizeH="0" baseline="0" dirty="0" err="1" smtClean="0">
                          <a:ln>
                            <a:noFill/>
                          </a:ln>
                          <a:solidFill>
                            <a:schemeClr val="tx1"/>
                          </a:solidFill>
                          <a:effectLst/>
                          <a:latin typeface="Arial" charset="0"/>
                        </a:rPr>
                        <a:t>xlsx</a:t>
                      </a:r>
                      <a:endParaRPr kumimoji="0" lang="en-US" sz="1800" b="0" i="0" u="none" strike="noStrike" cap="none" normalizeH="0" baseline="0" dirty="0" smtClean="0">
                        <a:ln>
                          <a:noFill/>
                        </a:ln>
                        <a:solidFill>
                          <a:schemeClr val="tx1"/>
                        </a:solidFill>
                        <a:effectLst/>
                        <a:latin typeface="Arial" charset="0"/>
                      </a:endParaRPr>
                    </a:p>
                  </a:txBody>
                  <a:tcPr marL="68580" marR="6858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63500" marR="0" lvl="0" indent="0" algn="l" defTabSz="914400" rtl="0" eaLnBrk="1" fontAlgn="base" latinLnBrk="0" hangingPunct="0">
                        <a:lnSpc>
                          <a:spcPct val="100000"/>
                        </a:lnSpc>
                        <a:spcBef>
                          <a:spcPts val="300"/>
                        </a:spcBef>
                        <a:spcAft>
                          <a:spcPts val="700"/>
                        </a:spcAft>
                        <a:buClrTx/>
                        <a:buSzTx/>
                        <a:buFontTx/>
                        <a:buNone/>
                        <a:tabLst>
                          <a:tab pos="876300" algn="l"/>
                          <a:tab pos="1974850" algn="l"/>
                          <a:tab pos="3797300" algn="l"/>
                        </a:tabLst>
                      </a:pPr>
                      <a:r>
                        <a:rPr kumimoji="0" lang="en-US" sz="1800" b="0" i="0" u="none" strike="noStrike" cap="none" normalizeH="0" baseline="0" smtClean="0">
                          <a:ln>
                            <a:noFill/>
                          </a:ln>
                          <a:solidFill>
                            <a:schemeClr val="tx1"/>
                          </a:solidFill>
                          <a:effectLst/>
                          <a:latin typeface="Arial" charset="0"/>
                        </a:rPr>
                        <a:t>Spreadsheet</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63500" marR="0" lvl="0" indent="0" algn="l" defTabSz="914400" rtl="0" eaLnBrk="1" fontAlgn="base" latinLnBrk="0" hangingPunct="0">
                        <a:lnSpc>
                          <a:spcPct val="100000"/>
                        </a:lnSpc>
                        <a:spcBef>
                          <a:spcPts val="300"/>
                        </a:spcBef>
                        <a:spcAft>
                          <a:spcPts val="700"/>
                        </a:spcAft>
                        <a:buClrTx/>
                        <a:buSzTx/>
                        <a:buFontTx/>
                        <a:buNone/>
                        <a:tabLst>
                          <a:tab pos="876300" algn="l"/>
                          <a:tab pos="1974850" algn="l"/>
                          <a:tab pos="3797300" algn="l"/>
                        </a:tabLst>
                      </a:pPr>
                      <a:r>
                        <a:rPr kumimoji="0" lang="en-US" sz="1800" b="0" i="0" u="none" strike="noStrike" cap="none" normalizeH="0" baseline="0" dirty="0" smtClean="0">
                          <a:ln>
                            <a:noFill/>
                          </a:ln>
                          <a:solidFill>
                            <a:schemeClr val="tx1"/>
                          </a:solidFill>
                          <a:effectLst/>
                          <a:latin typeface="Arial" charset="0"/>
                        </a:rPr>
                        <a:t>Microsoft Excel 2007</a:t>
                      </a:r>
                    </a:p>
                  </a:txBody>
                  <a:tcPr marL="68580" marR="6858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9425">
                <a:tc>
                  <a:txBody>
                    <a:bodyPr/>
                    <a:lstStyle/>
                    <a:p>
                      <a:pPr marL="63500" marR="0" lvl="0" indent="0" algn="l" defTabSz="914400" rtl="0" eaLnBrk="1" fontAlgn="base" latinLnBrk="0" hangingPunct="0">
                        <a:lnSpc>
                          <a:spcPct val="100000"/>
                        </a:lnSpc>
                        <a:spcBef>
                          <a:spcPts val="300"/>
                        </a:spcBef>
                        <a:spcAft>
                          <a:spcPts val="700"/>
                        </a:spcAft>
                        <a:buClrTx/>
                        <a:buSzTx/>
                        <a:buFontTx/>
                        <a:buNone/>
                        <a:tabLst>
                          <a:tab pos="876300" algn="l"/>
                          <a:tab pos="1974850" algn="l"/>
                          <a:tab pos="3797300" algn="l"/>
                        </a:tabLst>
                      </a:pPr>
                      <a:r>
                        <a:rPr kumimoji="0" lang="en-US" sz="1800" b="0" i="0" u="none" strike="noStrike" cap="none" normalizeH="0" baseline="0" smtClean="0">
                          <a:ln>
                            <a:noFill/>
                          </a:ln>
                          <a:solidFill>
                            <a:schemeClr val="tx1"/>
                          </a:solidFill>
                          <a:effectLst/>
                          <a:latin typeface="Arial" charset="0"/>
                        </a:rPr>
                        <a:t>.accdb</a:t>
                      </a:r>
                    </a:p>
                  </a:txBody>
                  <a:tcPr marL="68580" marR="6858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63500" marR="0" lvl="0" indent="0" algn="l" defTabSz="914400" rtl="0" eaLnBrk="1" fontAlgn="base" latinLnBrk="0" hangingPunct="0">
                        <a:lnSpc>
                          <a:spcPct val="100000"/>
                        </a:lnSpc>
                        <a:spcBef>
                          <a:spcPts val="300"/>
                        </a:spcBef>
                        <a:spcAft>
                          <a:spcPts val="700"/>
                        </a:spcAft>
                        <a:buClrTx/>
                        <a:buSzTx/>
                        <a:buFontTx/>
                        <a:buNone/>
                        <a:tabLst>
                          <a:tab pos="876300" algn="l"/>
                          <a:tab pos="1974850" algn="l"/>
                          <a:tab pos="3797300" algn="l"/>
                        </a:tabLst>
                      </a:pPr>
                      <a:r>
                        <a:rPr kumimoji="0" lang="en-US" sz="1800" b="0" i="0" u="none" strike="noStrike" cap="none" normalizeH="0" baseline="0" smtClean="0">
                          <a:ln>
                            <a:noFill/>
                          </a:ln>
                          <a:solidFill>
                            <a:schemeClr val="tx1"/>
                          </a:solidFill>
                          <a:effectLst/>
                          <a:latin typeface="Arial" charset="0"/>
                        </a:rPr>
                        <a:t>Database</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63500" marR="0" lvl="0" indent="0" algn="l" defTabSz="914400" rtl="0" eaLnBrk="1" fontAlgn="base" latinLnBrk="0" hangingPunct="0">
                        <a:lnSpc>
                          <a:spcPct val="100000"/>
                        </a:lnSpc>
                        <a:spcBef>
                          <a:spcPts val="300"/>
                        </a:spcBef>
                        <a:spcAft>
                          <a:spcPts val="700"/>
                        </a:spcAft>
                        <a:buClrTx/>
                        <a:buSzTx/>
                        <a:buFontTx/>
                        <a:buNone/>
                        <a:tabLst>
                          <a:tab pos="876300" algn="l"/>
                          <a:tab pos="1974850" algn="l"/>
                          <a:tab pos="3797300" algn="l"/>
                        </a:tabLst>
                      </a:pPr>
                      <a:r>
                        <a:rPr kumimoji="0" lang="en-US" sz="1800" b="0" i="0" u="none" strike="noStrike" cap="none" normalizeH="0" baseline="0" smtClean="0">
                          <a:ln>
                            <a:noFill/>
                          </a:ln>
                          <a:solidFill>
                            <a:schemeClr val="tx1"/>
                          </a:solidFill>
                          <a:effectLst/>
                          <a:latin typeface="Arial" charset="0"/>
                        </a:rPr>
                        <a:t>Microsoft Access 2007</a:t>
                      </a:r>
                    </a:p>
                  </a:txBody>
                  <a:tcPr marL="68580" marR="6858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9425">
                <a:tc>
                  <a:txBody>
                    <a:bodyPr/>
                    <a:lstStyle/>
                    <a:p>
                      <a:pPr marL="63500" marR="0" lvl="0" indent="0" algn="l" defTabSz="914400" rtl="0" eaLnBrk="1" fontAlgn="base" latinLnBrk="0" hangingPunct="0">
                        <a:lnSpc>
                          <a:spcPct val="100000"/>
                        </a:lnSpc>
                        <a:spcBef>
                          <a:spcPts val="300"/>
                        </a:spcBef>
                        <a:spcAft>
                          <a:spcPts val="700"/>
                        </a:spcAft>
                        <a:buClrTx/>
                        <a:buSzTx/>
                        <a:buFontTx/>
                        <a:buNone/>
                        <a:tabLst>
                          <a:tab pos="876300" algn="l"/>
                          <a:tab pos="1974850" algn="l"/>
                          <a:tab pos="3797300" algn="l"/>
                        </a:tabLst>
                      </a:pPr>
                      <a:r>
                        <a:rPr kumimoji="0" lang="en-US" sz="1800" b="0" i="0" u="none" strike="noStrike" cap="none" normalizeH="0" baseline="0" smtClean="0">
                          <a:ln>
                            <a:noFill/>
                          </a:ln>
                          <a:solidFill>
                            <a:schemeClr val="tx1"/>
                          </a:solidFill>
                          <a:effectLst/>
                          <a:latin typeface="Arial" charset="0"/>
                        </a:rPr>
                        <a:t>.pptx</a:t>
                      </a:r>
                    </a:p>
                  </a:txBody>
                  <a:tcPr marL="68580" marR="6858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63500" marR="0" lvl="0" indent="0" algn="l" defTabSz="914400" rtl="0" eaLnBrk="1" fontAlgn="base" latinLnBrk="0" hangingPunct="0">
                        <a:lnSpc>
                          <a:spcPct val="100000"/>
                        </a:lnSpc>
                        <a:spcBef>
                          <a:spcPts val="300"/>
                        </a:spcBef>
                        <a:spcAft>
                          <a:spcPts val="700"/>
                        </a:spcAft>
                        <a:buClrTx/>
                        <a:buSzTx/>
                        <a:buFontTx/>
                        <a:buNone/>
                        <a:tabLst>
                          <a:tab pos="876300" algn="l"/>
                          <a:tab pos="1974850" algn="l"/>
                          <a:tab pos="3797300" algn="l"/>
                        </a:tabLst>
                      </a:pPr>
                      <a:r>
                        <a:rPr kumimoji="0" lang="en-US" sz="1800" b="0" i="0" u="none" strike="noStrike" cap="none" normalizeH="0" baseline="0" smtClean="0">
                          <a:ln>
                            <a:noFill/>
                          </a:ln>
                          <a:solidFill>
                            <a:schemeClr val="tx1"/>
                          </a:solidFill>
                          <a:effectLst/>
                          <a:latin typeface="Arial" charset="0"/>
                        </a:rPr>
                        <a:t>PowerPoint presentation</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63500" marR="0" lvl="0" indent="0" algn="l" defTabSz="914400" rtl="0" eaLnBrk="1" fontAlgn="base" latinLnBrk="0" hangingPunct="0">
                        <a:lnSpc>
                          <a:spcPct val="100000"/>
                        </a:lnSpc>
                        <a:spcBef>
                          <a:spcPts val="300"/>
                        </a:spcBef>
                        <a:spcAft>
                          <a:spcPts val="700"/>
                        </a:spcAft>
                        <a:buClrTx/>
                        <a:buSzTx/>
                        <a:buFontTx/>
                        <a:buNone/>
                        <a:tabLst>
                          <a:tab pos="876300" algn="l"/>
                          <a:tab pos="1974850" algn="l"/>
                          <a:tab pos="3797300" algn="l"/>
                        </a:tabLst>
                      </a:pPr>
                      <a:r>
                        <a:rPr kumimoji="0" lang="en-US" sz="1800" b="0" i="0" u="none" strike="noStrike" cap="none" normalizeH="0" baseline="0" dirty="0" smtClean="0">
                          <a:ln>
                            <a:noFill/>
                          </a:ln>
                          <a:solidFill>
                            <a:schemeClr val="tx1"/>
                          </a:solidFill>
                          <a:effectLst/>
                          <a:latin typeface="Arial" charset="0"/>
                        </a:rPr>
                        <a:t>Microsoft PowerPoint 2007 </a:t>
                      </a:r>
                    </a:p>
                  </a:txBody>
                  <a:tcPr marL="68580" marR="6858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9425">
                <a:tc>
                  <a:txBody>
                    <a:bodyPr/>
                    <a:lstStyle/>
                    <a:p>
                      <a:pPr marL="63500" marR="0" lvl="0" indent="0" algn="l" defTabSz="914400" rtl="0" eaLnBrk="1" fontAlgn="base" latinLnBrk="0" hangingPunct="0">
                        <a:lnSpc>
                          <a:spcPct val="100000"/>
                        </a:lnSpc>
                        <a:spcBef>
                          <a:spcPts val="300"/>
                        </a:spcBef>
                        <a:spcAft>
                          <a:spcPts val="700"/>
                        </a:spcAft>
                        <a:buClrTx/>
                        <a:buSzTx/>
                        <a:buFontTx/>
                        <a:buNone/>
                        <a:tabLst>
                          <a:tab pos="876300" algn="l"/>
                          <a:tab pos="1974850" algn="l"/>
                          <a:tab pos="3797300" algn="l"/>
                        </a:tabLst>
                      </a:pPr>
                      <a:r>
                        <a:rPr kumimoji="0" lang="en-US" sz="1800" b="0" i="0" u="none" strike="noStrike" cap="none" normalizeH="0" baseline="0" smtClean="0">
                          <a:ln>
                            <a:noFill/>
                          </a:ln>
                          <a:solidFill>
                            <a:schemeClr val="tx1"/>
                          </a:solidFill>
                          <a:effectLst/>
                          <a:latin typeface="Arial" charset="0"/>
                        </a:rPr>
                        <a:t>.pdf</a:t>
                      </a:r>
                    </a:p>
                  </a:txBody>
                  <a:tcPr marL="68580" marR="6858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63500" marR="0" lvl="0" indent="0" algn="l" defTabSz="914400" rtl="0" eaLnBrk="1" fontAlgn="base" latinLnBrk="0" hangingPunct="0">
                        <a:lnSpc>
                          <a:spcPct val="100000"/>
                        </a:lnSpc>
                        <a:spcBef>
                          <a:spcPts val="300"/>
                        </a:spcBef>
                        <a:spcAft>
                          <a:spcPts val="700"/>
                        </a:spcAft>
                        <a:buClrTx/>
                        <a:buSzTx/>
                        <a:buFontTx/>
                        <a:buNone/>
                        <a:tabLst>
                          <a:tab pos="876300" algn="l"/>
                          <a:tab pos="1974850" algn="l"/>
                          <a:tab pos="3797300" algn="l"/>
                        </a:tabLst>
                      </a:pPr>
                      <a:r>
                        <a:rPr kumimoji="0" lang="en-US" sz="1800" b="0" i="0" u="none" strike="noStrike" cap="none" normalizeH="0" baseline="0" smtClean="0">
                          <a:ln>
                            <a:noFill/>
                          </a:ln>
                          <a:solidFill>
                            <a:schemeClr val="tx1"/>
                          </a:solidFill>
                          <a:effectLst/>
                          <a:latin typeface="Arial" charset="0"/>
                        </a:rPr>
                        <a:t>Portable Document Format</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63500" marR="0" lvl="0" indent="0" algn="l" defTabSz="914400" rtl="0" eaLnBrk="1" fontAlgn="base" latinLnBrk="0" hangingPunct="0">
                        <a:lnSpc>
                          <a:spcPct val="100000"/>
                        </a:lnSpc>
                        <a:spcBef>
                          <a:spcPts val="300"/>
                        </a:spcBef>
                        <a:spcAft>
                          <a:spcPts val="700"/>
                        </a:spcAft>
                        <a:buClrTx/>
                        <a:buSzTx/>
                        <a:buFontTx/>
                        <a:buNone/>
                        <a:tabLst>
                          <a:tab pos="876300" algn="l"/>
                          <a:tab pos="1974850" algn="l"/>
                          <a:tab pos="3797300" algn="l"/>
                        </a:tabLst>
                      </a:pPr>
                      <a:r>
                        <a:rPr kumimoji="0" lang="en-US" sz="1800" b="0" i="0" u="none" strike="noStrike" cap="none" normalizeH="0" baseline="0" smtClean="0">
                          <a:ln>
                            <a:noFill/>
                          </a:ln>
                          <a:solidFill>
                            <a:schemeClr val="tx1"/>
                          </a:solidFill>
                          <a:effectLst/>
                          <a:latin typeface="Arial" charset="0"/>
                        </a:rPr>
                        <a:t>Adobe Acrobat or Adobe Reader</a:t>
                      </a:r>
                    </a:p>
                  </a:txBody>
                  <a:tcPr marL="68580" marR="6858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9425">
                <a:tc>
                  <a:txBody>
                    <a:bodyPr/>
                    <a:lstStyle/>
                    <a:p>
                      <a:pPr marL="63500" marR="0" lvl="0" indent="0" algn="l" defTabSz="914400" rtl="0" eaLnBrk="1" fontAlgn="base" latinLnBrk="0" hangingPunct="0">
                        <a:lnSpc>
                          <a:spcPct val="100000"/>
                        </a:lnSpc>
                        <a:spcBef>
                          <a:spcPts val="300"/>
                        </a:spcBef>
                        <a:spcAft>
                          <a:spcPts val="700"/>
                        </a:spcAft>
                        <a:buClrTx/>
                        <a:buSzTx/>
                        <a:buFontTx/>
                        <a:buNone/>
                        <a:tabLst>
                          <a:tab pos="876300" algn="l"/>
                          <a:tab pos="1974850" algn="l"/>
                          <a:tab pos="3797300" algn="l"/>
                        </a:tabLst>
                      </a:pPr>
                      <a:r>
                        <a:rPr kumimoji="0" lang="en-US" sz="1800" b="0" i="0" u="none" strike="noStrike" cap="none" normalizeH="0" baseline="0" smtClean="0">
                          <a:ln>
                            <a:noFill/>
                          </a:ln>
                          <a:solidFill>
                            <a:schemeClr val="tx1"/>
                          </a:solidFill>
                          <a:effectLst/>
                          <a:latin typeface="Arial" charset="0"/>
                        </a:rPr>
                        <a:t>.rtf</a:t>
                      </a:r>
                    </a:p>
                  </a:txBody>
                  <a:tcPr marL="68580" marR="6858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63500" marR="0" lvl="0" indent="0" algn="l" defTabSz="914400" rtl="0" eaLnBrk="1" fontAlgn="base" latinLnBrk="0" hangingPunct="0">
                        <a:lnSpc>
                          <a:spcPct val="100000"/>
                        </a:lnSpc>
                        <a:spcBef>
                          <a:spcPts val="300"/>
                        </a:spcBef>
                        <a:spcAft>
                          <a:spcPts val="700"/>
                        </a:spcAft>
                        <a:buClrTx/>
                        <a:buSzTx/>
                        <a:buFontTx/>
                        <a:buNone/>
                        <a:tabLst>
                          <a:tab pos="876300" algn="l"/>
                          <a:tab pos="1974850" algn="l"/>
                          <a:tab pos="3797300" algn="l"/>
                        </a:tabLst>
                      </a:pPr>
                      <a:r>
                        <a:rPr kumimoji="0" lang="en-US" sz="1800" b="0" i="0" u="none" strike="noStrike" cap="none" normalizeH="0" baseline="0" dirty="0" smtClean="0">
                          <a:ln>
                            <a:noFill/>
                          </a:ln>
                          <a:solidFill>
                            <a:schemeClr val="tx1"/>
                          </a:solidFill>
                          <a:effectLst/>
                          <a:latin typeface="Arial" charset="0"/>
                        </a:rPr>
                        <a:t>Text (Rich Text Format)</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63500" marR="0" lvl="0" indent="0" algn="l" defTabSz="914400" rtl="0" eaLnBrk="1" fontAlgn="base" latinLnBrk="0" hangingPunct="0">
                        <a:lnSpc>
                          <a:spcPct val="100000"/>
                        </a:lnSpc>
                        <a:spcBef>
                          <a:spcPts val="300"/>
                        </a:spcBef>
                        <a:spcAft>
                          <a:spcPts val="700"/>
                        </a:spcAft>
                        <a:buClrTx/>
                        <a:buSzTx/>
                        <a:buFontTx/>
                        <a:buNone/>
                        <a:tabLst>
                          <a:tab pos="876300" algn="l"/>
                          <a:tab pos="1974850" algn="l"/>
                          <a:tab pos="3797300" algn="l"/>
                        </a:tabLst>
                      </a:pPr>
                      <a:r>
                        <a:rPr kumimoji="0" lang="en-US" sz="1800" b="0" i="0" u="none" strike="noStrike" cap="none" normalizeH="0" baseline="0" smtClean="0">
                          <a:ln>
                            <a:noFill/>
                          </a:ln>
                          <a:solidFill>
                            <a:schemeClr val="tx1"/>
                          </a:solidFill>
                          <a:effectLst/>
                          <a:latin typeface="Arial" charset="0"/>
                        </a:rPr>
                        <a:t>Any program that can read text documents</a:t>
                      </a:r>
                    </a:p>
                  </a:txBody>
                  <a:tcPr marL="68580" marR="6858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9425">
                <a:tc>
                  <a:txBody>
                    <a:bodyPr/>
                    <a:lstStyle/>
                    <a:p>
                      <a:pPr marL="63500" marR="0" lvl="0" indent="0" algn="l" defTabSz="914400" rtl="0" eaLnBrk="1" fontAlgn="base" latinLnBrk="0" hangingPunct="0">
                        <a:lnSpc>
                          <a:spcPct val="100000"/>
                        </a:lnSpc>
                        <a:spcBef>
                          <a:spcPts val="300"/>
                        </a:spcBef>
                        <a:spcAft>
                          <a:spcPts val="700"/>
                        </a:spcAft>
                        <a:buClrTx/>
                        <a:buSzTx/>
                        <a:buFontTx/>
                        <a:buNone/>
                        <a:tabLst>
                          <a:tab pos="876300" algn="l"/>
                          <a:tab pos="1974850" algn="l"/>
                          <a:tab pos="3797300" algn="l"/>
                        </a:tabLst>
                      </a:pPr>
                      <a:r>
                        <a:rPr kumimoji="0" lang="en-US" sz="1800" b="0" i="0" u="none" strike="noStrike" cap="none" normalizeH="0" baseline="0" smtClean="0">
                          <a:ln>
                            <a:noFill/>
                          </a:ln>
                          <a:solidFill>
                            <a:schemeClr val="tx1"/>
                          </a:solidFill>
                          <a:effectLst/>
                          <a:latin typeface="Arial" charset="0"/>
                        </a:rPr>
                        <a:t>.txt</a:t>
                      </a:r>
                    </a:p>
                  </a:txBody>
                  <a:tcPr marL="68580" marR="6858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63500" marR="0" lvl="0" indent="0" algn="l" defTabSz="914400" rtl="0" eaLnBrk="1" fontAlgn="base" latinLnBrk="0" hangingPunct="0">
                        <a:lnSpc>
                          <a:spcPct val="100000"/>
                        </a:lnSpc>
                        <a:spcBef>
                          <a:spcPts val="300"/>
                        </a:spcBef>
                        <a:spcAft>
                          <a:spcPts val="700"/>
                        </a:spcAft>
                        <a:buClrTx/>
                        <a:buSzTx/>
                        <a:buFontTx/>
                        <a:buNone/>
                        <a:tabLst>
                          <a:tab pos="876300" algn="l"/>
                          <a:tab pos="1974850" algn="l"/>
                          <a:tab pos="3797300" algn="l"/>
                        </a:tabLst>
                      </a:pPr>
                      <a:r>
                        <a:rPr kumimoji="0" lang="en-US" sz="1800" b="0" i="0" u="none" strike="noStrike" cap="none" normalizeH="0" baseline="0" smtClean="0">
                          <a:ln>
                            <a:noFill/>
                          </a:ln>
                          <a:solidFill>
                            <a:schemeClr val="tx1"/>
                          </a:solidFill>
                          <a:effectLst/>
                          <a:latin typeface="Arial" charset="0"/>
                        </a:rPr>
                        <a:t>Text</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63500" marR="0" lvl="0" indent="0" algn="l" defTabSz="914400" rtl="0" eaLnBrk="1" fontAlgn="base" latinLnBrk="0" hangingPunct="0">
                        <a:lnSpc>
                          <a:spcPct val="100000"/>
                        </a:lnSpc>
                        <a:spcBef>
                          <a:spcPts val="300"/>
                        </a:spcBef>
                        <a:spcAft>
                          <a:spcPts val="700"/>
                        </a:spcAft>
                        <a:buClrTx/>
                        <a:buSzTx/>
                        <a:buFontTx/>
                        <a:buNone/>
                        <a:tabLst>
                          <a:tab pos="876300" algn="l"/>
                          <a:tab pos="1974850" algn="l"/>
                          <a:tab pos="3797300" algn="l"/>
                        </a:tabLst>
                      </a:pPr>
                      <a:r>
                        <a:rPr kumimoji="0" lang="en-US" sz="1800" b="0" i="0" u="none" strike="noStrike" cap="none" normalizeH="0" baseline="0" dirty="0" smtClean="0">
                          <a:ln>
                            <a:noFill/>
                          </a:ln>
                          <a:solidFill>
                            <a:schemeClr val="tx1"/>
                          </a:solidFill>
                          <a:effectLst/>
                          <a:latin typeface="Arial" charset="0"/>
                        </a:rPr>
                        <a:t>Any program that can read text documents</a:t>
                      </a:r>
                    </a:p>
                  </a:txBody>
                  <a:tcPr marL="68580" marR="6858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xmlns:p14="http://schemas.microsoft.com/office/powerpoint/2007/7/12/main"/>
  <p:timing>
    <p:tnLst>
      <p:par>
        <p:cTn xmlns:p14="http://schemas.microsoft.com/office/powerpoint/2007/7/12/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Date Placeholder 5"/>
          <p:cNvSpPr>
            <a:spLocks noGrp="1"/>
          </p:cNvSpPr>
          <p:nvPr>
            <p:ph type="dt" sz="quarter" idx="11"/>
          </p:nvPr>
        </p:nvSpPr>
        <p:spPr/>
        <p:txBody>
          <a:bodyPr/>
          <a:lstStyle/>
          <a:p>
            <a:pPr>
              <a:defRPr/>
            </a:pPr>
            <a:r>
              <a:rPr lang="en-US" smtClean="0"/>
              <a:t>Copyright © 2011 Pearson Education, Inc. Publishing as Prentice Hall</a:t>
            </a:r>
            <a:endParaRPr lang="en-US"/>
          </a:p>
        </p:txBody>
      </p:sp>
      <p:sp>
        <p:nvSpPr>
          <p:cNvPr id="100354" name="Slide Number Placeholder 6"/>
          <p:cNvSpPr>
            <a:spLocks noGrp="1"/>
          </p:cNvSpPr>
          <p:nvPr>
            <p:ph type="sldNum" sz="quarter" idx="12"/>
          </p:nvPr>
        </p:nvSpPr>
        <p:spPr>
          <a:noFill/>
        </p:spPr>
        <p:txBody>
          <a:bodyPr/>
          <a:lstStyle/>
          <a:p>
            <a:fld id="{5797D78A-7CC1-4563-A699-1E0CD6B8780A}" type="slidenum">
              <a:rPr lang="en-US" smtClean="0"/>
              <a:pPr/>
              <a:t>34</a:t>
            </a:fld>
            <a:endParaRPr lang="en-US" smtClean="0"/>
          </a:p>
        </p:txBody>
      </p:sp>
      <p:sp>
        <p:nvSpPr>
          <p:cNvPr id="206850" name="Rectangle 2"/>
          <p:cNvSpPr>
            <a:spLocks noGrp="1" noChangeArrowheads="1"/>
          </p:cNvSpPr>
          <p:nvPr>
            <p:ph type="title"/>
          </p:nvPr>
        </p:nvSpPr>
        <p:spPr/>
        <p:txBody>
          <a:bodyPr/>
          <a:lstStyle/>
          <a:p>
            <a:pPr eaLnBrk="1" hangingPunct="1">
              <a:defRPr/>
            </a:pPr>
            <a:r>
              <a:rPr lang="en-US" dirty="0" smtClean="0"/>
              <a:t>File Name Extensions</a:t>
            </a:r>
            <a:endParaRPr lang="en-US" dirty="0"/>
          </a:p>
        </p:txBody>
      </p:sp>
      <p:graphicFrame>
        <p:nvGraphicFramePr>
          <p:cNvPr id="206904" name="Group 56"/>
          <p:cNvGraphicFramePr>
            <a:graphicFrameLocks noGrp="1"/>
          </p:cNvGraphicFramePr>
          <p:nvPr>
            <p:ph sz="half" idx="2"/>
            <p:extLst>
              <p:ext uri="{D42A27DB-BD31-4B8C-83A1-F6EECF244321}">
                <p14:modId xmlns:p14="http://schemas.microsoft.com/office/powerpoint/2007/7/12/main" val="1894957377"/>
              </p:ext>
            </p:extLst>
          </p:nvPr>
        </p:nvGraphicFramePr>
        <p:xfrm>
          <a:off x="522288" y="1752600"/>
          <a:ext cx="8305800" cy="3582990"/>
        </p:xfrm>
        <a:graphic>
          <a:graphicData uri="http://schemas.openxmlformats.org/drawingml/2006/table">
            <a:tbl>
              <a:tblPr/>
              <a:tblGrid>
                <a:gridCol w="1692275"/>
                <a:gridCol w="3614737"/>
                <a:gridCol w="2998788"/>
              </a:tblGrid>
              <a:tr h="5746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xmlns:mc="http://schemas.openxmlformats.org/markup-compatibility/2006" xmlns:a14="http://schemas.microsoft.com/office/drawing/2007/7/7/main" val="231F20" mc:Ignorable=""/>
                          </a:solidFill>
                          <a:effectLst/>
                          <a:latin typeface="Palatino-Roman"/>
                        </a:rPr>
                        <a:t>Extension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xmlns:mc="http://schemas.openxmlformats.org/markup-compatibility/2006" xmlns:a14="http://schemas.microsoft.com/office/drawing/2007/7/7/main" val="231F20" mc:Ignorable=""/>
                          </a:solidFill>
                          <a:effectLst/>
                          <a:latin typeface="Palatino-Roman"/>
                        </a:rPr>
                        <a:t>Type of Document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xmlns:mc="http://schemas.openxmlformats.org/markup-compatibility/2006" xmlns:a14="http://schemas.microsoft.com/office/drawing/2007/7/7/main" val="231F20" mc:Ignorable=""/>
                          </a:solidFill>
                          <a:effectLst/>
                          <a:latin typeface="Palatino-Roman"/>
                        </a:rPr>
                        <a:t>Application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1663">
                <a:tc>
                  <a:txBody>
                    <a:bodyPr/>
                    <a:lstStyle/>
                    <a:p>
                      <a:pPr marL="63500" marR="0" lvl="0" indent="0" algn="l" defTabSz="914400" rtl="0" eaLnBrk="1" fontAlgn="base" latinLnBrk="0" hangingPunct="0">
                        <a:lnSpc>
                          <a:spcPct val="100000"/>
                        </a:lnSpc>
                        <a:spcBef>
                          <a:spcPts val="300"/>
                        </a:spcBef>
                        <a:spcAft>
                          <a:spcPts val="700"/>
                        </a:spcAft>
                        <a:buClrTx/>
                        <a:buSzTx/>
                        <a:buFontTx/>
                        <a:buNone/>
                        <a:tabLst>
                          <a:tab pos="876300" algn="l"/>
                          <a:tab pos="1974850" algn="l"/>
                          <a:tab pos="3797300" algn="l"/>
                        </a:tabLst>
                      </a:pPr>
                      <a:r>
                        <a:rPr kumimoji="0" lang="en-US" sz="1800" b="0" i="0" u="none" strike="noStrike" cap="none" normalizeH="0" baseline="0" smtClean="0">
                          <a:ln>
                            <a:noFill/>
                          </a:ln>
                          <a:solidFill>
                            <a:schemeClr val="tx1"/>
                          </a:solidFill>
                          <a:effectLst/>
                          <a:latin typeface="Arial" charset="0"/>
                        </a:rPr>
                        <a:t>.htm or .html</a:t>
                      </a:r>
                    </a:p>
                  </a:txBody>
                  <a:tcPr marL="68580" marR="6858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63500" marR="0" lvl="0" indent="0" algn="l" defTabSz="914400" rtl="0" eaLnBrk="1" fontAlgn="base" latinLnBrk="0" hangingPunct="0">
                        <a:lnSpc>
                          <a:spcPct val="100000"/>
                        </a:lnSpc>
                        <a:spcBef>
                          <a:spcPts val="300"/>
                        </a:spcBef>
                        <a:spcAft>
                          <a:spcPts val="700"/>
                        </a:spcAft>
                        <a:buClrTx/>
                        <a:buSzTx/>
                        <a:buFontTx/>
                        <a:buNone/>
                        <a:tabLst>
                          <a:tab pos="876300" algn="l"/>
                          <a:tab pos="1974850" algn="l"/>
                          <a:tab pos="3797300" algn="l"/>
                        </a:tabLst>
                      </a:pPr>
                      <a:r>
                        <a:rPr kumimoji="0" lang="en-US" sz="1800" b="0" i="0" u="none" strike="noStrike" cap="none" normalizeH="0" baseline="0" dirty="0" smtClean="0">
                          <a:ln>
                            <a:noFill/>
                          </a:ln>
                          <a:solidFill>
                            <a:schemeClr val="tx1"/>
                          </a:solidFill>
                          <a:effectLst/>
                          <a:latin typeface="Arial" charset="0"/>
                        </a:rPr>
                        <a:t>Hyper Text Markup Language for a Web page</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63500" marR="0" lvl="0" indent="0" algn="l" defTabSz="914400" rtl="0" eaLnBrk="1" fontAlgn="base" latinLnBrk="0" hangingPunct="0">
                        <a:lnSpc>
                          <a:spcPct val="100000"/>
                        </a:lnSpc>
                        <a:spcBef>
                          <a:spcPts val="300"/>
                        </a:spcBef>
                        <a:spcAft>
                          <a:spcPts val="700"/>
                        </a:spcAft>
                        <a:buClrTx/>
                        <a:buSzTx/>
                        <a:buFontTx/>
                        <a:buNone/>
                        <a:tabLst>
                          <a:tab pos="876300" algn="l"/>
                          <a:tab pos="1974850" algn="l"/>
                          <a:tab pos="3797300" algn="l"/>
                        </a:tabLst>
                      </a:pPr>
                      <a:r>
                        <a:rPr kumimoji="0" lang="en-US" sz="1800" b="0" i="0" u="none" strike="noStrike" cap="none" normalizeH="0" baseline="0" smtClean="0">
                          <a:ln>
                            <a:noFill/>
                          </a:ln>
                          <a:solidFill>
                            <a:schemeClr val="tx1"/>
                          </a:solidFill>
                          <a:effectLst/>
                          <a:latin typeface="Arial" charset="0"/>
                        </a:rPr>
                        <a:t>Any program that can read HTML</a:t>
                      </a:r>
                    </a:p>
                  </a:txBody>
                  <a:tcPr marL="68580" marR="6858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1663">
                <a:tc>
                  <a:txBody>
                    <a:bodyPr/>
                    <a:lstStyle/>
                    <a:p>
                      <a:pPr marL="63500" marR="0" lvl="0" indent="0" algn="l" defTabSz="914400" rtl="0" eaLnBrk="1" fontAlgn="base" latinLnBrk="0" hangingPunct="0">
                        <a:lnSpc>
                          <a:spcPct val="100000"/>
                        </a:lnSpc>
                        <a:spcBef>
                          <a:spcPts val="300"/>
                        </a:spcBef>
                        <a:spcAft>
                          <a:spcPts val="700"/>
                        </a:spcAft>
                        <a:buClrTx/>
                        <a:buSzTx/>
                        <a:buFontTx/>
                        <a:buNone/>
                        <a:tabLst>
                          <a:tab pos="876300" algn="l"/>
                          <a:tab pos="1974850" algn="l"/>
                          <a:tab pos="3797300" algn="l"/>
                        </a:tabLst>
                      </a:pPr>
                      <a:r>
                        <a:rPr kumimoji="0" lang="en-US" sz="1800" b="0" i="0" u="none" strike="noStrike" cap="none" normalizeH="0" baseline="0" smtClean="0">
                          <a:ln>
                            <a:noFill/>
                          </a:ln>
                          <a:solidFill>
                            <a:schemeClr val="tx1"/>
                          </a:solidFill>
                          <a:effectLst/>
                          <a:latin typeface="Arial" charset="0"/>
                        </a:rPr>
                        <a:t>.jpg</a:t>
                      </a:r>
                    </a:p>
                  </a:txBody>
                  <a:tcPr marL="68580" marR="6858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63500" marR="0" lvl="0" indent="0" algn="l" defTabSz="914400" rtl="0" eaLnBrk="1" fontAlgn="base" latinLnBrk="0" hangingPunct="0">
                        <a:lnSpc>
                          <a:spcPct val="100000"/>
                        </a:lnSpc>
                        <a:spcBef>
                          <a:spcPts val="300"/>
                        </a:spcBef>
                        <a:spcAft>
                          <a:spcPts val="700"/>
                        </a:spcAft>
                        <a:buClrTx/>
                        <a:buSzTx/>
                        <a:buFontTx/>
                        <a:buNone/>
                        <a:tabLst>
                          <a:tab pos="876300" algn="l"/>
                          <a:tab pos="1974850" algn="l"/>
                          <a:tab pos="3797300" algn="l"/>
                        </a:tabLst>
                      </a:pPr>
                      <a:r>
                        <a:rPr kumimoji="0" lang="en-US" sz="1800" b="0" i="0" u="none" strike="noStrike" cap="none" normalizeH="0" baseline="0" smtClean="0">
                          <a:ln>
                            <a:noFill/>
                          </a:ln>
                          <a:solidFill>
                            <a:schemeClr val="tx1"/>
                          </a:solidFill>
                          <a:effectLst/>
                          <a:latin typeface="Arial" charset="0"/>
                        </a:rPr>
                        <a:t>Joint Photographic Experts Group (JPEG) image</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63500" marR="0" lvl="0" indent="0" algn="l" defTabSz="914400" rtl="0" eaLnBrk="1" fontAlgn="base" latinLnBrk="0" hangingPunct="0">
                        <a:lnSpc>
                          <a:spcPct val="100000"/>
                        </a:lnSpc>
                        <a:spcBef>
                          <a:spcPts val="300"/>
                        </a:spcBef>
                        <a:spcAft>
                          <a:spcPts val="700"/>
                        </a:spcAft>
                        <a:buClrTx/>
                        <a:buSzTx/>
                        <a:buFontTx/>
                        <a:buNone/>
                        <a:tabLst>
                          <a:tab pos="876300" algn="l"/>
                          <a:tab pos="1974850" algn="l"/>
                          <a:tab pos="3797300" algn="l"/>
                        </a:tabLst>
                      </a:pPr>
                      <a:r>
                        <a:rPr kumimoji="0" lang="en-US" sz="1800" b="0" i="0" u="none" strike="noStrike" cap="none" normalizeH="0" baseline="0" smtClean="0">
                          <a:ln>
                            <a:noFill/>
                          </a:ln>
                          <a:solidFill>
                            <a:schemeClr val="tx1"/>
                          </a:solidFill>
                          <a:effectLst/>
                          <a:latin typeface="Arial" charset="0"/>
                        </a:rPr>
                        <a:t>Most programs capable of displaying images</a:t>
                      </a:r>
                    </a:p>
                  </a:txBody>
                  <a:tcPr marL="68580" marR="6858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1663">
                <a:tc>
                  <a:txBody>
                    <a:bodyPr/>
                    <a:lstStyle/>
                    <a:p>
                      <a:pPr marL="63500" marR="0" lvl="0" indent="0" algn="l" defTabSz="914400" rtl="0" eaLnBrk="1" fontAlgn="base" latinLnBrk="0" hangingPunct="0">
                        <a:lnSpc>
                          <a:spcPct val="100000"/>
                        </a:lnSpc>
                        <a:spcBef>
                          <a:spcPts val="300"/>
                        </a:spcBef>
                        <a:spcAft>
                          <a:spcPts val="700"/>
                        </a:spcAft>
                        <a:buClrTx/>
                        <a:buSzTx/>
                        <a:buFontTx/>
                        <a:buNone/>
                        <a:tabLst>
                          <a:tab pos="876300" algn="l"/>
                          <a:tab pos="1974850" algn="l"/>
                          <a:tab pos="3797300" algn="l"/>
                        </a:tabLst>
                      </a:pPr>
                      <a:r>
                        <a:rPr kumimoji="0" lang="en-US" sz="1800" b="0" i="0" u="none" strike="noStrike" cap="none" normalizeH="0" baseline="0" smtClean="0">
                          <a:ln>
                            <a:noFill/>
                          </a:ln>
                          <a:solidFill>
                            <a:schemeClr val="tx1"/>
                          </a:solidFill>
                          <a:effectLst/>
                          <a:latin typeface="Arial" charset="0"/>
                        </a:rPr>
                        <a:t>.gif</a:t>
                      </a:r>
                    </a:p>
                  </a:txBody>
                  <a:tcPr marL="68580" marR="6858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63500" marR="0" lvl="0" indent="0" algn="l" defTabSz="914400" rtl="0" eaLnBrk="1" fontAlgn="base" latinLnBrk="0" hangingPunct="0">
                        <a:lnSpc>
                          <a:spcPct val="100000"/>
                        </a:lnSpc>
                        <a:spcBef>
                          <a:spcPts val="300"/>
                        </a:spcBef>
                        <a:spcAft>
                          <a:spcPts val="700"/>
                        </a:spcAft>
                        <a:buClrTx/>
                        <a:buSzTx/>
                        <a:buFontTx/>
                        <a:buNone/>
                        <a:tabLst>
                          <a:tab pos="876300" algn="l"/>
                          <a:tab pos="1974850" algn="l"/>
                          <a:tab pos="3797300" algn="l"/>
                        </a:tabLst>
                      </a:pPr>
                      <a:r>
                        <a:rPr kumimoji="0" lang="en-US" sz="1800" b="0" i="0" u="none" strike="noStrike" cap="none" normalizeH="0" baseline="0" smtClean="0">
                          <a:ln>
                            <a:noFill/>
                          </a:ln>
                          <a:solidFill>
                            <a:schemeClr val="tx1"/>
                          </a:solidFill>
                          <a:effectLst/>
                          <a:latin typeface="Arial" charset="0"/>
                        </a:rPr>
                        <a:t>Graphic Interchange Format (GIF) image</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63500" marR="0" lvl="0" indent="0" algn="l" defTabSz="914400" rtl="0" eaLnBrk="1" fontAlgn="base" latinLnBrk="0" hangingPunct="0">
                        <a:lnSpc>
                          <a:spcPct val="100000"/>
                        </a:lnSpc>
                        <a:spcBef>
                          <a:spcPts val="300"/>
                        </a:spcBef>
                        <a:spcAft>
                          <a:spcPts val="700"/>
                        </a:spcAft>
                        <a:buClrTx/>
                        <a:buSzTx/>
                        <a:buFontTx/>
                        <a:buNone/>
                        <a:tabLst>
                          <a:tab pos="876300" algn="l"/>
                          <a:tab pos="1974850" algn="l"/>
                          <a:tab pos="3797300" algn="l"/>
                        </a:tabLst>
                      </a:pPr>
                      <a:r>
                        <a:rPr kumimoji="0" lang="en-US" sz="1800" b="0" i="0" u="none" strike="noStrike" cap="none" normalizeH="0" baseline="0" smtClean="0">
                          <a:ln>
                            <a:noFill/>
                          </a:ln>
                          <a:solidFill>
                            <a:schemeClr val="tx1"/>
                          </a:solidFill>
                          <a:effectLst/>
                          <a:latin typeface="Arial" charset="0"/>
                        </a:rPr>
                        <a:t>Most programs capable of displaying images</a:t>
                      </a:r>
                    </a:p>
                  </a:txBody>
                  <a:tcPr marL="68580" marR="6858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1663">
                <a:tc>
                  <a:txBody>
                    <a:bodyPr/>
                    <a:lstStyle/>
                    <a:p>
                      <a:pPr marL="63500" marR="0" lvl="0" indent="0" algn="l" defTabSz="914400" rtl="0" eaLnBrk="1" fontAlgn="base" latinLnBrk="0" hangingPunct="0">
                        <a:lnSpc>
                          <a:spcPct val="100000"/>
                        </a:lnSpc>
                        <a:spcBef>
                          <a:spcPts val="300"/>
                        </a:spcBef>
                        <a:spcAft>
                          <a:spcPts val="700"/>
                        </a:spcAft>
                        <a:buClrTx/>
                        <a:buSzTx/>
                        <a:buFontTx/>
                        <a:buNone/>
                        <a:tabLst>
                          <a:tab pos="876300" algn="l"/>
                          <a:tab pos="1974850" algn="l"/>
                          <a:tab pos="3797300" algn="l"/>
                        </a:tabLst>
                      </a:pPr>
                      <a:r>
                        <a:rPr kumimoji="0" lang="en-US" sz="1800" b="0" i="0" u="none" strike="noStrike" cap="none" normalizeH="0" baseline="0" smtClean="0">
                          <a:ln>
                            <a:noFill/>
                          </a:ln>
                          <a:solidFill>
                            <a:schemeClr val="tx1"/>
                          </a:solidFill>
                          <a:effectLst/>
                          <a:latin typeface="Arial" charset="0"/>
                        </a:rPr>
                        <a:t>.bmp</a:t>
                      </a:r>
                    </a:p>
                  </a:txBody>
                  <a:tcPr marL="68580" marR="6858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63500" marR="0" lvl="0" indent="0" algn="l" defTabSz="914400" rtl="0" eaLnBrk="1" fontAlgn="base" latinLnBrk="0" hangingPunct="0">
                        <a:lnSpc>
                          <a:spcPct val="100000"/>
                        </a:lnSpc>
                        <a:spcBef>
                          <a:spcPts val="300"/>
                        </a:spcBef>
                        <a:spcAft>
                          <a:spcPts val="700"/>
                        </a:spcAft>
                        <a:buClrTx/>
                        <a:buSzTx/>
                        <a:buFontTx/>
                        <a:buNone/>
                        <a:tabLst>
                          <a:tab pos="876300" algn="l"/>
                          <a:tab pos="1974850" algn="l"/>
                          <a:tab pos="3797300" algn="l"/>
                        </a:tabLst>
                      </a:pPr>
                      <a:r>
                        <a:rPr kumimoji="0" lang="en-US" sz="1800" b="0" i="0" u="none" strike="noStrike" cap="none" normalizeH="0" baseline="0" smtClean="0">
                          <a:ln>
                            <a:noFill/>
                          </a:ln>
                          <a:solidFill>
                            <a:schemeClr val="tx1"/>
                          </a:solidFill>
                          <a:effectLst/>
                          <a:latin typeface="Arial" charset="0"/>
                        </a:rPr>
                        <a:t>Bitmap image</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63500" marR="0" lvl="0" indent="0" algn="l" defTabSz="914400" rtl="0" eaLnBrk="1" fontAlgn="base" latinLnBrk="0" hangingPunct="0">
                        <a:lnSpc>
                          <a:spcPct val="100000"/>
                        </a:lnSpc>
                        <a:spcBef>
                          <a:spcPts val="300"/>
                        </a:spcBef>
                        <a:spcAft>
                          <a:spcPts val="700"/>
                        </a:spcAft>
                        <a:buClrTx/>
                        <a:buSzTx/>
                        <a:buFontTx/>
                        <a:buNone/>
                        <a:tabLst>
                          <a:tab pos="876300" algn="l"/>
                          <a:tab pos="1974850" algn="l"/>
                          <a:tab pos="3797300" algn="l"/>
                        </a:tabLst>
                      </a:pPr>
                      <a:r>
                        <a:rPr kumimoji="0" lang="en-US" sz="1800" b="0" i="0" u="none" strike="noStrike" cap="none" normalizeH="0" baseline="0" smtClean="0">
                          <a:ln>
                            <a:noFill/>
                          </a:ln>
                          <a:solidFill>
                            <a:schemeClr val="tx1"/>
                          </a:solidFill>
                          <a:effectLst/>
                          <a:latin typeface="Arial" charset="0"/>
                        </a:rPr>
                        <a:t>Windows</a:t>
                      </a:r>
                    </a:p>
                  </a:txBody>
                  <a:tcPr marL="68580" marR="6858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1663">
                <a:tc>
                  <a:txBody>
                    <a:bodyPr/>
                    <a:lstStyle/>
                    <a:p>
                      <a:pPr marL="63500" marR="0" lvl="0" indent="0" algn="l" defTabSz="914400" rtl="0" eaLnBrk="1" fontAlgn="base" latinLnBrk="0" hangingPunct="0">
                        <a:lnSpc>
                          <a:spcPct val="100000"/>
                        </a:lnSpc>
                        <a:spcBef>
                          <a:spcPts val="300"/>
                        </a:spcBef>
                        <a:spcAft>
                          <a:spcPts val="700"/>
                        </a:spcAft>
                        <a:buClrTx/>
                        <a:buSzTx/>
                        <a:buFontTx/>
                        <a:buNone/>
                        <a:tabLst>
                          <a:tab pos="876300" algn="l"/>
                          <a:tab pos="1974850" algn="l"/>
                          <a:tab pos="3797300" algn="l"/>
                        </a:tabLst>
                      </a:pPr>
                      <a:r>
                        <a:rPr kumimoji="0" lang="en-US" sz="1800" b="0" i="0" u="none" strike="noStrike" cap="none" normalizeH="0" baseline="0" smtClean="0">
                          <a:ln>
                            <a:noFill/>
                          </a:ln>
                          <a:solidFill>
                            <a:schemeClr val="tx1"/>
                          </a:solidFill>
                          <a:effectLst/>
                          <a:latin typeface="Arial" charset="0"/>
                        </a:rPr>
                        <a:t>.zip</a:t>
                      </a:r>
                    </a:p>
                  </a:txBody>
                  <a:tcPr marL="68580" marR="6858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63500" marR="0" lvl="0" indent="0" algn="l" defTabSz="914400" rtl="0" eaLnBrk="1" fontAlgn="base" latinLnBrk="0" hangingPunct="0">
                        <a:lnSpc>
                          <a:spcPct val="100000"/>
                        </a:lnSpc>
                        <a:spcBef>
                          <a:spcPts val="300"/>
                        </a:spcBef>
                        <a:spcAft>
                          <a:spcPts val="700"/>
                        </a:spcAft>
                        <a:buClrTx/>
                        <a:buSzTx/>
                        <a:buFontTx/>
                        <a:buNone/>
                        <a:tabLst>
                          <a:tab pos="876300" algn="l"/>
                          <a:tab pos="1974850" algn="l"/>
                          <a:tab pos="3797300" algn="l"/>
                        </a:tabLst>
                      </a:pPr>
                      <a:r>
                        <a:rPr kumimoji="0" lang="en-US" sz="1800" b="0" i="0" u="none" strike="noStrike" cap="none" normalizeH="0" baseline="0" smtClean="0">
                          <a:ln>
                            <a:noFill/>
                          </a:ln>
                          <a:solidFill>
                            <a:schemeClr val="tx1"/>
                          </a:solidFill>
                          <a:effectLst/>
                          <a:latin typeface="Arial" charset="0"/>
                        </a:rPr>
                        <a:t>Compressed file</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63500" marR="0" lvl="0" indent="0" algn="l" defTabSz="914400" rtl="0" eaLnBrk="1" fontAlgn="base" latinLnBrk="0" hangingPunct="0">
                        <a:lnSpc>
                          <a:spcPct val="100000"/>
                        </a:lnSpc>
                        <a:spcBef>
                          <a:spcPts val="300"/>
                        </a:spcBef>
                        <a:spcAft>
                          <a:spcPts val="700"/>
                        </a:spcAft>
                        <a:buClrTx/>
                        <a:buSzTx/>
                        <a:buFontTx/>
                        <a:buNone/>
                        <a:tabLst>
                          <a:tab pos="876300" algn="l"/>
                          <a:tab pos="1974850" algn="l"/>
                          <a:tab pos="3797300" algn="l"/>
                        </a:tabLst>
                      </a:pPr>
                      <a:r>
                        <a:rPr kumimoji="0" lang="en-US" sz="1800" b="0" i="0" u="none" strike="noStrike" cap="none" normalizeH="0" baseline="0" smtClean="0">
                          <a:ln>
                            <a:noFill/>
                          </a:ln>
                          <a:solidFill>
                            <a:schemeClr val="tx1"/>
                          </a:solidFill>
                          <a:effectLst/>
                          <a:latin typeface="Arial" charset="0"/>
                        </a:rPr>
                        <a:t>WinZip</a:t>
                      </a:r>
                    </a:p>
                  </a:txBody>
                  <a:tcPr marL="68580" marR="6858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xmlns:p14="http://schemas.microsoft.com/office/powerpoint/2007/7/12/main"/>
  <p:timing>
    <p:tnLst>
      <p:par>
        <p:cTn xmlns:p14="http://schemas.microsoft.com/office/powerpoint/2007/7/12/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3" name="Rectangle 13"/>
          <p:cNvSpPr>
            <a:spLocks noGrp="1" noChangeArrowheads="1"/>
          </p:cNvSpPr>
          <p:nvPr>
            <p:ph type="title"/>
          </p:nvPr>
        </p:nvSpPr>
        <p:spPr/>
        <p:txBody>
          <a:bodyPr/>
          <a:lstStyle/>
          <a:p>
            <a:pPr eaLnBrk="1" hangingPunct="1">
              <a:defRPr/>
            </a:pPr>
            <a:r>
              <a:rPr lang="en-US" dirty="0"/>
              <a:t>Naming Files</a:t>
            </a:r>
          </a:p>
        </p:txBody>
      </p:sp>
      <p:sp>
        <p:nvSpPr>
          <p:cNvPr id="92174" name="Rectangle 14"/>
          <p:cNvSpPr>
            <a:spLocks noGrp="1" noChangeArrowheads="1"/>
          </p:cNvSpPr>
          <p:nvPr>
            <p:ph idx="1"/>
          </p:nvPr>
        </p:nvSpPr>
        <p:spPr>
          <a:xfrm>
            <a:off x="457200" y="1600200"/>
            <a:ext cx="8458200" cy="4525963"/>
          </a:xfrm>
        </p:spPr>
        <p:txBody>
          <a:bodyPr/>
          <a:lstStyle/>
          <a:p>
            <a:pPr eaLnBrk="1" hangingPunct="1">
              <a:lnSpc>
                <a:spcPct val="90000"/>
              </a:lnSpc>
              <a:defRPr/>
            </a:pPr>
            <a:r>
              <a:rPr lang="en-US" dirty="0" smtClean="0">
                <a:effectLst/>
              </a:rPr>
              <a:t>File name</a:t>
            </a:r>
            <a:r>
              <a:rPr lang="en-US" dirty="0">
                <a:effectLst/>
              </a:rPr>
              <a:t>: Name assigned plus </a:t>
            </a:r>
            <a:r>
              <a:rPr lang="en-US" dirty="0" smtClean="0">
                <a:effectLst/>
              </a:rPr>
              <a:t>file name extension</a:t>
            </a:r>
          </a:p>
          <a:p>
            <a:pPr eaLnBrk="1" hangingPunct="1">
              <a:lnSpc>
                <a:spcPct val="90000"/>
              </a:lnSpc>
              <a:defRPr/>
            </a:pPr>
            <a:r>
              <a:rPr lang="en-US" dirty="0" smtClean="0">
                <a:effectLst/>
              </a:rPr>
              <a:t>Up to 255 characters</a:t>
            </a:r>
            <a:endParaRPr lang="en-US" dirty="0">
              <a:effectLst/>
            </a:endParaRPr>
          </a:p>
          <a:p>
            <a:pPr eaLnBrk="1" hangingPunct="1">
              <a:lnSpc>
                <a:spcPct val="90000"/>
              </a:lnSpc>
              <a:defRPr/>
            </a:pPr>
            <a:r>
              <a:rPr lang="en-US" dirty="0">
                <a:effectLst/>
              </a:rPr>
              <a:t>Characters not legal in Windows </a:t>
            </a:r>
            <a:r>
              <a:rPr lang="en-US" dirty="0" smtClean="0">
                <a:effectLst/>
              </a:rPr>
              <a:t>file names</a:t>
            </a:r>
            <a:r>
              <a:rPr lang="en-US" dirty="0">
                <a:effectLst/>
              </a:rPr>
              <a:t>: </a:t>
            </a:r>
            <a:r>
              <a:rPr lang="en-US" sz="2400" dirty="0">
                <a:effectLst/>
              </a:rPr>
              <a:t>     </a:t>
            </a:r>
            <a:r>
              <a:rPr lang="en-GB" dirty="0">
                <a:solidFill>
                  <a:srgbClr xmlns:mc="http://schemas.openxmlformats.org/markup-compatibility/2006" xmlns:a14="http://schemas.microsoft.com/office/drawing/2007/7/7/main" val="000000" mc:Ignorable=""/>
                </a:solidFill>
                <a:effectLst/>
                <a:latin typeface="Verdana" pitchFamily="34" charset="0"/>
                <a:cs typeface="Helvetica" charset="0"/>
              </a:rPr>
              <a:t>“ / \ * ? &lt; &gt; | :</a:t>
            </a:r>
          </a:p>
          <a:p>
            <a:pPr eaLnBrk="1" hangingPunct="1">
              <a:lnSpc>
                <a:spcPct val="90000"/>
              </a:lnSpc>
              <a:defRPr/>
            </a:pPr>
            <a:r>
              <a:rPr lang="en-US" dirty="0">
                <a:effectLst/>
              </a:rPr>
              <a:t>Character not legal in Mac </a:t>
            </a:r>
            <a:r>
              <a:rPr lang="en-US" dirty="0" smtClean="0">
                <a:effectLst/>
              </a:rPr>
              <a:t>file names</a:t>
            </a:r>
            <a:r>
              <a:rPr lang="en-US" dirty="0">
                <a:effectLst/>
              </a:rPr>
              <a:t>: </a:t>
            </a:r>
            <a:r>
              <a:rPr lang="en-US" sz="2400" dirty="0">
                <a:effectLst/>
              </a:rPr>
              <a:t> </a:t>
            </a:r>
            <a:r>
              <a:rPr lang="en-US" sz="2400" dirty="0" smtClean="0">
                <a:effectLst/>
              </a:rPr>
              <a:t> </a:t>
            </a:r>
            <a:r>
              <a:rPr lang="en-GB" dirty="0" smtClean="0">
                <a:solidFill>
                  <a:srgbClr xmlns:mc="http://schemas.openxmlformats.org/markup-compatibility/2006" xmlns:a14="http://schemas.microsoft.com/office/drawing/2007/7/7/main" val="000000" mc:Ignorable=""/>
                </a:solidFill>
                <a:effectLst/>
                <a:latin typeface="Verdana" pitchFamily="34" charset="0"/>
                <a:cs typeface="Helvetica" charset="0"/>
              </a:rPr>
              <a:t>:</a:t>
            </a:r>
          </a:p>
          <a:p>
            <a:pPr eaLnBrk="1" hangingPunct="1">
              <a:lnSpc>
                <a:spcPct val="90000"/>
              </a:lnSpc>
              <a:defRPr/>
            </a:pPr>
            <a:r>
              <a:rPr lang="en-US" dirty="0" smtClean="0">
                <a:effectLst/>
              </a:rPr>
              <a:t>Mac file names are case sensitive</a:t>
            </a:r>
            <a:endParaRPr lang="en-US" dirty="0">
              <a:solidFill>
                <a:srgbClr xmlns:mc="http://schemas.openxmlformats.org/markup-compatibility/2006" xmlns:a14="http://schemas.microsoft.com/office/drawing/2007/7/7/main" val="000000" mc:Ignorable=""/>
              </a:solidFill>
              <a:effectLst/>
              <a:latin typeface="Verdana" pitchFamily="34" charset="0"/>
              <a:cs typeface="Helvetica" charset="0"/>
            </a:endParaRPr>
          </a:p>
        </p:txBody>
      </p:sp>
      <p:sp>
        <p:nvSpPr>
          <p:cNvPr id="5" name="Date Placeholder 4"/>
          <p:cNvSpPr>
            <a:spLocks noGrp="1"/>
          </p:cNvSpPr>
          <p:nvPr>
            <p:ph type="dt" sz="half" idx="11"/>
          </p:nvPr>
        </p:nvSpPr>
        <p:spPr/>
        <p:txBody>
          <a:bodyPr/>
          <a:lstStyle/>
          <a:p>
            <a:pPr>
              <a:defRPr/>
            </a:pPr>
            <a:r>
              <a:rPr lang="en-US" smtClean="0"/>
              <a:t>Copyright © 2011 Pearson Education, Inc. Publishing as Prentice Hall</a:t>
            </a:r>
            <a:endParaRPr lang="en-US"/>
          </a:p>
        </p:txBody>
      </p:sp>
      <p:sp>
        <p:nvSpPr>
          <p:cNvPr id="96258" name="Slide Number Placeholder 5"/>
          <p:cNvSpPr>
            <a:spLocks noGrp="1"/>
          </p:cNvSpPr>
          <p:nvPr>
            <p:ph type="sldNum" sz="quarter" idx="12"/>
          </p:nvPr>
        </p:nvSpPr>
        <p:spPr>
          <a:noFill/>
        </p:spPr>
        <p:txBody>
          <a:bodyPr/>
          <a:lstStyle/>
          <a:p>
            <a:fld id="{059E0D10-A495-464A-AFC6-3B953911FAC7}" type="slidenum">
              <a:rPr lang="en-US" smtClean="0"/>
              <a:pPr/>
              <a:t>35</a:t>
            </a:fld>
            <a:endParaRPr lang="en-US" smtClean="0"/>
          </a:p>
        </p:txBody>
      </p:sp>
    </p:spTree>
  </p:cSld>
  <p:clrMapOvr>
    <a:masterClrMapping/>
  </p:clrMapOvr>
  <p:transition xmlns:p14="http://schemas.microsoft.com/office/powerpoint/2007/7/12/main"/>
  <p:timing>
    <p:tnLst>
      <p:par>
        <p:cTn xmlns:p14="http://schemas.microsoft.com/office/powerpoint/2007/7/12/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5"/>
          <p:cNvSpPr>
            <a:spLocks noGrp="1"/>
          </p:cNvSpPr>
          <p:nvPr>
            <p:ph type="dt" sz="quarter" idx="11"/>
          </p:nvPr>
        </p:nvSpPr>
        <p:spPr>
          <a:xfrm>
            <a:off x="457200" y="6477000"/>
            <a:ext cx="4343400" cy="152400"/>
          </a:xfrm>
        </p:spPr>
        <p:txBody>
          <a:bodyPr/>
          <a:lstStyle/>
          <a:p>
            <a:pPr>
              <a:defRPr/>
            </a:pPr>
            <a:r>
              <a:rPr lang="en-US" smtClean="0"/>
              <a:t>Copyright © 2011 Pearson Education, Inc. Publishing as Prentice Hall</a:t>
            </a:r>
            <a:endParaRPr lang="en-US" dirty="0"/>
          </a:p>
        </p:txBody>
      </p:sp>
      <p:sp>
        <p:nvSpPr>
          <p:cNvPr id="102402" name="Slide Number Placeholder 6"/>
          <p:cNvSpPr>
            <a:spLocks noGrp="1"/>
          </p:cNvSpPr>
          <p:nvPr>
            <p:ph type="sldNum" sz="quarter" idx="12"/>
          </p:nvPr>
        </p:nvSpPr>
        <p:spPr>
          <a:noFill/>
        </p:spPr>
        <p:txBody>
          <a:bodyPr/>
          <a:lstStyle/>
          <a:p>
            <a:fld id="{CD913D1F-4B8E-42A6-AC32-F2F5DB731C16}" type="slidenum">
              <a:rPr lang="en-US" smtClean="0"/>
              <a:pPr/>
              <a:t>36</a:t>
            </a:fld>
            <a:endParaRPr lang="en-US" smtClean="0"/>
          </a:p>
        </p:txBody>
      </p:sp>
      <p:sp>
        <p:nvSpPr>
          <p:cNvPr id="183303" name="Rectangle 7"/>
          <p:cNvSpPr>
            <a:spLocks noGrp="1" noChangeArrowheads="1"/>
          </p:cNvSpPr>
          <p:nvPr>
            <p:ph type="title"/>
          </p:nvPr>
        </p:nvSpPr>
        <p:spPr/>
        <p:txBody>
          <a:bodyPr/>
          <a:lstStyle/>
          <a:p>
            <a:pPr eaLnBrk="1" hangingPunct="1">
              <a:defRPr/>
            </a:pPr>
            <a:r>
              <a:rPr lang="en-US"/>
              <a:t>File Path</a:t>
            </a:r>
          </a:p>
        </p:txBody>
      </p:sp>
      <p:sp>
        <p:nvSpPr>
          <p:cNvPr id="183304" name="Rectangle 8"/>
          <p:cNvSpPr>
            <a:spLocks noGrp="1" noChangeArrowheads="1"/>
          </p:cNvSpPr>
          <p:nvPr>
            <p:ph type="body" sz="half" idx="1"/>
          </p:nvPr>
        </p:nvSpPr>
        <p:spPr/>
        <p:txBody>
          <a:bodyPr/>
          <a:lstStyle/>
          <a:p>
            <a:pPr eaLnBrk="1" hangingPunct="1">
              <a:defRPr/>
            </a:pPr>
            <a:r>
              <a:rPr lang="en-US" dirty="0">
                <a:effectLst/>
              </a:rPr>
              <a:t>File path: </a:t>
            </a:r>
            <a:r>
              <a:rPr lang="en-US" sz="2800" dirty="0">
                <a:effectLst/>
              </a:rPr>
              <a:t>Location of the file</a:t>
            </a:r>
          </a:p>
        </p:txBody>
      </p:sp>
      <p:pic>
        <p:nvPicPr>
          <p:cNvPr id="102405" name="Picture 21" descr="evans4_5_24"/>
          <p:cNvPicPr>
            <a:picLocks noChangeAspect="1" noChangeArrowheads="1"/>
          </p:cNvPicPr>
          <p:nvPr/>
        </p:nvPicPr>
        <p:blipFill>
          <a:blip r:embed="rId3"/>
          <a:stretch>
            <a:fillRect/>
          </a:stretch>
        </p:blipFill>
        <p:spPr bwMode="auto">
          <a:xfrm>
            <a:off x="838200" y="2819400"/>
            <a:ext cx="7590452" cy="1142064"/>
          </a:xfrm>
          <a:prstGeom prst="rect">
            <a:avLst/>
          </a:prstGeom>
          <a:noFill/>
          <a:ln w="9525">
            <a:noFill/>
            <a:miter lim="800000"/>
            <a:headEnd/>
            <a:tailEnd/>
          </a:ln>
        </p:spPr>
      </p:pic>
    </p:spTree>
  </p:cSld>
  <p:clrMapOvr>
    <a:masterClrMapping/>
  </p:clrMapOvr>
  <p:transition xmlns:p14="http://schemas.microsoft.com/office/powerpoint/2007/7/12/main"/>
  <p:timing>
    <p:tnLst>
      <p:par>
        <p:cTn xmlns:p14="http://schemas.microsoft.com/office/powerpoint/2007/7/12/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5"/>
          <p:cNvSpPr>
            <a:spLocks noGrp="1"/>
          </p:cNvSpPr>
          <p:nvPr>
            <p:ph type="dt" sz="quarter" idx="11"/>
          </p:nvPr>
        </p:nvSpPr>
        <p:spPr/>
        <p:txBody>
          <a:bodyPr/>
          <a:lstStyle/>
          <a:p>
            <a:pPr>
              <a:defRPr/>
            </a:pPr>
            <a:r>
              <a:rPr lang="en-US" smtClean="0"/>
              <a:t>Copyright © 2011 Pearson Education, Inc. Publishing as Prentice Hall</a:t>
            </a:r>
            <a:endParaRPr lang="en-US"/>
          </a:p>
        </p:txBody>
      </p:sp>
      <p:sp>
        <p:nvSpPr>
          <p:cNvPr id="104450" name="Slide Number Placeholder 6"/>
          <p:cNvSpPr>
            <a:spLocks noGrp="1"/>
          </p:cNvSpPr>
          <p:nvPr>
            <p:ph type="sldNum" sz="quarter" idx="12"/>
          </p:nvPr>
        </p:nvSpPr>
        <p:spPr>
          <a:noFill/>
        </p:spPr>
        <p:txBody>
          <a:bodyPr/>
          <a:lstStyle/>
          <a:p>
            <a:fld id="{070FCE78-45BC-462A-8A4E-9EC155F16919}" type="slidenum">
              <a:rPr lang="en-US" smtClean="0"/>
              <a:pPr/>
              <a:t>37</a:t>
            </a:fld>
            <a:endParaRPr lang="en-US" smtClean="0"/>
          </a:p>
        </p:txBody>
      </p:sp>
      <p:sp>
        <p:nvSpPr>
          <p:cNvPr id="93186" name="Rectangle 2"/>
          <p:cNvSpPr>
            <a:spLocks noGrp="1" noChangeArrowheads="1"/>
          </p:cNvSpPr>
          <p:nvPr>
            <p:ph type="title"/>
          </p:nvPr>
        </p:nvSpPr>
        <p:spPr/>
        <p:txBody>
          <a:bodyPr/>
          <a:lstStyle/>
          <a:p>
            <a:pPr eaLnBrk="1" hangingPunct="1">
              <a:defRPr/>
            </a:pPr>
            <a:r>
              <a:rPr lang="en-US"/>
              <a:t>Working with Files</a:t>
            </a:r>
          </a:p>
        </p:txBody>
      </p:sp>
      <p:sp>
        <p:nvSpPr>
          <p:cNvPr id="93187" name="Rectangle 3"/>
          <p:cNvSpPr>
            <a:spLocks noGrp="1" noChangeArrowheads="1"/>
          </p:cNvSpPr>
          <p:nvPr>
            <p:ph type="body" sz="half" idx="1"/>
          </p:nvPr>
        </p:nvSpPr>
        <p:spPr>
          <a:xfrm>
            <a:off x="457200" y="1600200"/>
            <a:ext cx="6629400" cy="4525963"/>
          </a:xfrm>
        </p:spPr>
        <p:txBody>
          <a:bodyPr/>
          <a:lstStyle/>
          <a:p>
            <a:pPr eaLnBrk="1" hangingPunct="1">
              <a:defRPr/>
            </a:pPr>
            <a:r>
              <a:rPr lang="en-US" dirty="0">
                <a:effectLst/>
              </a:rPr>
              <a:t>File management </a:t>
            </a:r>
            <a:r>
              <a:rPr lang="en-US" dirty="0" smtClean="0">
                <a:effectLst/>
              </a:rPr>
              <a:t>actions</a:t>
            </a:r>
            <a:endParaRPr lang="en-US" dirty="0">
              <a:effectLst/>
            </a:endParaRPr>
          </a:p>
          <a:p>
            <a:pPr lvl="1" eaLnBrk="1" hangingPunct="1">
              <a:defRPr/>
            </a:pPr>
            <a:r>
              <a:rPr lang="en-US" dirty="0">
                <a:effectLst/>
              </a:rPr>
              <a:t>Open</a:t>
            </a:r>
          </a:p>
          <a:p>
            <a:pPr lvl="1" eaLnBrk="1" hangingPunct="1">
              <a:defRPr/>
            </a:pPr>
            <a:r>
              <a:rPr lang="en-US" dirty="0">
                <a:effectLst/>
              </a:rPr>
              <a:t>Copy</a:t>
            </a:r>
          </a:p>
          <a:p>
            <a:pPr lvl="1" eaLnBrk="1" hangingPunct="1">
              <a:defRPr/>
            </a:pPr>
            <a:r>
              <a:rPr lang="en-US" dirty="0">
                <a:effectLst/>
              </a:rPr>
              <a:t>Move</a:t>
            </a:r>
          </a:p>
          <a:p>
            <a:pPr lvl="1" eaLnBrk="1" hangingPunct="1">
              <a:defRPr/>
            </a:pPr>
            <a:r>
              <a:rPr lang="en-US" dirty="0">
                <a:effectLst/>
              </a:rPr>
              <a:t>Rename</a:t>
            </a:r>
          </a:p>
          <a:p>
            <a:pPr lvl="1" eaLnBrk="1" hangingPunct="1">
              <a:defRPr/>
            </a:pPr>
            <a:r>
              <a:rPr lang="en-US" dirty="0">
                <a:effectLst/>
              </a:rPr>
              <a:t>Delete</a:t>
            </a:r>
          </a:p>
          <a:p>
            <a:pPr eaLnBrk="1" hangingPunct="1">
              <a:defRPr/>
            </a:pPr>
            <a:r>
              <a:rPr lang="en-US" dirty="0">
                <a:effectLst/>
              </a:rPr>
              <a:t>Recycle </a:t>
            </a:r>
            <a:r>
              <a:rPr lang="en-US" dirty="0" smtClean="0">
                <a:effectLst/>
              </a:rPr>
              <a:t>Bin (Windows)</a:t>
            </a:r>
          </a:p>
          <a:p>
            <a:pPr eaLnBrk="1" hangingPunct="1">
              <a:defRPr/>
            </a:pPr>
            <a:r>
              <a:rPr lang="en-US" dirty="0" smtClean="0">
                <a:effectLst/>
              </a:rPr>
              <a:t>Trash (Mac)</a:t>
            </a:r>
            <a:endParaRPr lang="en-US" dirty="0">
              <a:effectLst/>
            </a:endParaRPr>
          </a:p>
        </p:txBody>
      </p:sp>
      <p:sp>
        <p:nvSpPr>
          <p:cNvPr id="104453" name="Rectangle 8"/>
          <p:cNvSpPr>
            <a:spLocks noChangeArrowheads="1"/>
          </p:cNvSpPr>
          <p:nvPr/>
        </p:nvSpPr>
        <p:spPr bwMode="auto">
          <a:xfrm>
            <a:off x="3810000" y="5181600"/>
            <a:ext cx="3886200" cy="609600"/>
          </a:xfrm>
          <a:prstGeom prst="rect">
            <a:avLst/>
          </a:prstGeom>
          <a:noFill/>
          <a:ln w="9525" algn="ctr">
            <a:noFill/>
            <a:miter lim="800000"/>
            <a:headEnd/>
            <a:tailEnd/>
          </a:ln>
        </p:spPr>
        <p:txBody>
          <a:bodyPr wrap="none" anchor="ctr"/>
          <a:lstStyle/>
          <a:p>
            <a:pPr algn="ctr"/>
            <a:endParaRPr lang="en-US" sz="2400" b="1">
              <a:solidFill>
                <a:schemeClr val="bg1"/>
              </a:solidFill>
            </a:endParaRPr>
          </a:p>
        </p:txBody>
      </p:sp>
    </p:spTree>
  </p:cSld>
  <p:clrMapOvr>
    <a:masterClrMapping/>
  </p:clrMapOvr>
  <p:transition xmlns:p14="http://schemas.microsoft.com/office/powerpoint/2007/7/12/main"/>
  <p:timing>
    <p:tnLst>
      <p:par>
        <p:cTn xmlns:p14="http://schemas.microsoft.com/office/powerpoint/2007/7/12/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4"/>
          <p:cNvSpPr>
            <a:spLocks noGrp="1"/>
          </p:cNvSpPr>
          <p:nvPr>
            <p:ph type="dt" sz="quarter" idx="11"/>
          </p:nvPr>
        </p:nvSpPr>
        <p:spPr/>
        <p:txBody>
          <a:bodyPr/>
          <a:lstStyle/>
          <a:p>
            <a:pPr>
              <a:defRPr/>
            </a:pPr>
            <a:r>
              <a:rPr lang="en-US" smtClean="0"/>
              <a:t>Copyright © 2011 Pearson Education, Inc. Publishing as Prentice Hall</a:t>
            </a:r>
            <a:endParaRPr lang="en-US"/>
          </a:p>
        </p:txBody>
      </p:sp>
      <p:sp>
        <p:nvSpPr>
          <p:cNvPr id="106498" name="Slide Number Placeholder 5"/>
          <p:cNvSpPr>
            <a:spLocks noGrp="1"/>
          </p:cNvSpPr>
          <p:nvPr>
            <p:ph type="sldNum" sz="quarter" idx="12"/>
          </p:nvPr>
        </p:nvSpPr>
        <p:spPr>
          <a:noFill/>
        </p:spPr>
        <p:txBody>
          <a:bodyPr/>
          <a:lstStyle/>
          <a:p>
            <a:fld id="{0C637BD4-F314-4CEF-8D74-23515F718A69}" type="slidenum">
              <a:rPr lang="en-US" smtClean="0"/>
              <a:pPr/>
              <a:t>38</a:t>
            </a:fld>
            <a:endParaRPr lang="en-US" smtClean="0"/>
          </a:p>
        </p:txBody>
      </p:sp>
      <p:sp>
        <p:nvSpPr>
          <p:cNvPr id="94211" name="Rectangle 3"/>
          <p:cNvSpPr>
            <a:spLocks noGrp="1" noChangeArrowheads="1"/>
          </p:cNvSpPr>
          <p:nvPr>
            <p:ph type="title"/>
          </p:nvPr>
        </p:nvSpPr>
        <p:spPr/>
        <p:txBody>
          <a:bodyPr/>
          <a:lstStyle/>
          <a:p>
            <a:pPr eaLnBrk="1" hangingPunct="1">
              <a:defRPr/>
            </a:pPr>
            <a:r>
              <a:rPr lang="en-US"/>
              <a:t>Utility Programs</a:t>
            </a:r>
          </a:p>
        </p:txBody>
      </p:sp>
      <p:sp>
        <p:nvSpPr>
          <p:cNvPr id="94212" name="Rectangle 4"/>
          <p:cNvSpPr>
            <a:spLocks noGrp="1" noChangeArrowheads="1"/>
          </p:cNvSpPr>
          <p:nvPr>
            <p:ph type="body" idx="1"/>
          </p:nvPr>
        </p:nvSpPr>
        <p:spPr>
          <a:xfrm>
            <a:off x="384175" y="1557338"/>
            <a:ext cx="7921625" cy="4525962"/>
          </a:xfrm>
        </p:spPr>
        <p:txBody>
          <a:bodyPr/>
          <a:lstStyle/>
          <a:p>
            <a:pPr eaLnBrk="1" hangingPunct="1"/>
            <a:r>
              <a:rPr lang="en-US" dirty="0" smtClean="0">
                <a:effectLst/>
              </a:rPr>
              <a:t>Small programs that perform special functions</a:t>
            </a:r>
          </a:p>
          <a:p>
            <a:pPr lvl="1" eaLnBrk="1" hangingPunct="1"/>
            <a:r>
              <a:rPr lang="en-US" dirty="0" smtClean="0">
                <a:effectLst/>
              </a:rPr>
              <a:t>Manage system resources</a:t>
            </a:r>
          </a:p>
          <a:p>
            <a:pPr lvl="1" eaLnBrk="1" hangingPunct="1"/>
            <a:r>
              <a:rPr lang="en-US" dirty="0" smtClean="0">
                <a:effectLst/>
              </a:rPr>
              <a:t>Create a pleasant environment</a:t>
            </a:r>
          </a:p>
          <a:p>
            <a:pPr lvl="1" eaLnBrk="1" hangingPunct="1"/>
            <a:r>
              <a:rPr lang="en-US" dirty="0" smtClean="0">
                <a:effectLst/>
              </a:rPr>
              <a:t>Improve efficiency</a:t>
            </a:r>
          </a:p>
        </p:txBody>
      </p:sp>
    </p:spTree>
  </p:cSld>
  <p:clrMapOvr>
    <a:masterClrMapping/>
  </p:clrMapOvr>
  <p:transition xmlns:p14="http://schemas.microsoft.com/office/powerpoint/2007/7/12/main"/>
  <p:timing>
    <p:tnLst>
      <p:par>
        <p:cTn xmlns:p14="http://schemas.microsoft.com/office/powerpoint/2007/7/12/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4"/>
          <p:cNvSpPr>
            <a:spLocks noGrp="1"/>
          </p:cNvSpPr>
          <p:nvPr>
            <p:ph type="dt" sz="quarter" idx="11"/>
          </p:nvPr>
        </p:nvSpPr>
        <p:spPr/>
        <p:txBody>
          <a:bodyPr/>
          <a:lstStyle/>
          <a:p>
            <a:pPr>
              <a:defRPr/>
            </a:pPr>
            <a:r>
              <a:rPr lang="en-US" smtClean="0"/>
              <a:t>Copyright © 2011 Pearson Education, Inc. Publishing as Prentice Hall</a:t>
            </a:r>
            <a:endParaRPr lang="en-US"/>
          </a:p>
        </p:txBody>
      </p:sp>
      <p:sp>
        <p:nvSpPr>
          <p:cNvPr id="108546" name="Slide Number Placeholder 5"/>
          <p:cNvSpPr>
            <a:spLocks noGrp="1"/>
          </p:cNvSpPr>
          <p:nvPr>
            <p:ph type="sldNum" sz="quarter" idx="12"/>
          </p:nvPr>
        </p:nvSpPr>
        <p:spPr>
          <a:noFill/>
        </p:spPr>
        <p:txBody>
          <a:bodyPr/>
          <a:lstStyle/>
          <a:p>
            <a:fld id="{A4122311-DC5E-4286-8BA1-1636765A35B9}" type="slidenum">
              <a:rPr lang="en-US" smtClean="0"/>
              <a:pPr/>
              <a:t>39</a:t>
            </a:fld>
            <a:endParaRPr lang="en-US" smtClean="0"/>
          </a:p>
        </p:txBody>
      </p:sp>
      <p:sp>
        <p:nvSpPr>
          <p:cNvPr id="95234" name="Rectangle 2"/>
          <p:cNvSpPr>
            <a:spLocks noGrp="1" noChangeArrowheads="1"/>
          </p:cNvSpPr>
          <p:nvPr>
            <p:ph type="title"/>
          </p:nvPr>
        </p:nvSpPr>
        <p:spPr/>
        <p:txBody>
          <a:bodyPr/>
          <a:lstStyle/>
          <a:p>
            <a:pPr eaLnBrk="1" hangingPunct="1">
              <a:defRPr/>
            </a:pPr>
            <a:r>
              <a:rPr lang="en-US"/>
              <a:t>Display Utilities</a:t>
            </a:r>
          </a:p>
        </p:txBody>
      </p:sp>
      <p:sp>
        <p:nvSpPr>
          <p:cNvPr id="95235" name="Rectangle 3"/>
          <p:cNvSpPr>
            <a:spLocks noGrp="1" noChangeArrowheads="1"/>
          </p:cNvSpPr>
          <p:nvPr>
            <p:ph type="body" idx="1"/>
          </p:nvPr>
        </p:nvSpPr>
        <p:spPr/>
        <p:txBody>
          <a:bodyPr/>
          <a:lstStyle/>
          <a:p>
            <a:pPr eaLnBrk="1" hangingPunct="1"/>
            <a:r>
              <a:rPr lang="en-US" dirty="0" smtClean="0">
                <a:effectLst/>
              </a:rPr>
              <a:t>Change the appearance of:</a:t>
            </a:r>
          </a:p>
          <a:p>
            <a:pPr lvl="1" eaLnBrk="1" hangingPunct="1"/>
            <a:r>
              <a:rPr lang="en-US" dirty="0" smtClean="0">
                <a:effectLst/>
              </a:rPr>
              <a:t>Desktop</a:t>
            </a:r>
          </a:p>
          <a:p>
            <a:pPr lvl="1" eaLnBrk="1" hangingPunct="1"/>
            <a:r>
              <a:rPr lang="en-US" dirty="0" smtClean="0">
                <a:effectLst/>
              </a:rPr>
              <a:t>Background</a:t>
            </a:r>
          </a:p>
          <a:p>
            <a:pPr lvl="1" eaLnBrk="1" hangingPunct="1"/>
            <a:r>
              <a:rPr lang="en-US" dirty="0" smtClean="0">
                <a:effectLst/>
              </a:rPr>
              <a:t>Screen savers</a:t>
            </a:r>
          </a:p>
          <a:p>
            <a:pPr lvl="1" eaLnBrk="1" hangingPunct="1"/>
            <a:r>
              <a:rPr lang="en-US" dirty="0" smtClean="0">
                <a:effectLst/>
              </a:rPr>
              <a:t>Window colors</a:t>
            </a:r>
          </a:p>
        </p:txBody>
      </p:sp>
    </p:spTree>
  </p:cSld>
  <p:clrMapOvr>
    <a:masterClrMapping/>
  </p:clrMapOvr>
  <p:transition xmlns:p14="http://schemas.microsoft.com/office/powerpoint/2007/7/12/main"/>
  <p:timing>
    <p:tnLst>
      <p:par>
        <p:cTn xmlns:p14="http://schemas.microsoft.com/office/powerpoint/2007/7/12/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4"/>
          <p:cNvSpPr>
            <a:spLocks noGrp="1"/>
          </p:cNvSpPr>
          <p:nvPr>
            <p:ph type="dt" sz="quarter" idx="11"/>
          </p:nvPr>
        </p:nvSpPr>
        <p:spPr/>
        <p:txBody>
          <a:bodyPr/>
          <a:lstStyle/>
          <a:p>
            <a:pPr>
              <a:defRPr/>
            </a:pPr>
            <a:r>
              <a:rPr lang="en-US" smtClean="0"/>
              <a:t>Copyright © 2011 Pearson Education, Inc. Publishing as Prentice Hall</a:t>
            </a:r>
            <a:endParaRPr lang="en-US"/>
          </a:p>
        </p:txBody>
      </p:sp>
      <p:sp>
        <p:nvSpPr>
          <p:cNvPr id="34818" name="Slide Number Placeholder 5"/>
          <p:cNvSpPr>
            <a:spLocks noGrp="1"/>
          </p:cNvSpPr>
          <p:nvPr>
            <p:ph type="sldNum" sz="quarter" idx="12"/>
          </p:nvPr>
        </p:nvSpPr>
        <p:spPr>
          <a:noFill/>
        </p:spPr>
        <p:txBody>
          <a:bodyPr/>
          <a:lstStyle/>
          <a:p>
            <a:fld id="{C12F1EEE-3D32-4F54-B4A7-DF612F177E43}" type="slidenum">
              <a:rPr lang="en-US" smtClean="0"/>
              <a:pPr/>
              <a:t>4</a:t>
            </a:fld>
            <a:endParaRPr lang="en-US" smtClean="0"/>
          </a:p>
        </p:txBody>
      </p:sp>
      <p:sp>
        <p:nvSpPr>
          <p:cNvPr id="66562" name="Rectangle 2"/>
          <p:cNvSpPr>
            <a:spLocks noGrp="1" noChangeArrowheads="1"/>
          </p:cNvSpPr>
          <p:nvPr>
            <p:ph type="title"/>
          </p:nvPr>
        </p:nvSpPr>
        <p:spPr/>
        <p:txBody>
          <a:bodyPr/>
          <a:lstStyle/>
          <a:p>
            <a:pPr eaLnBrk="1" hangingPunct="1">
              <a:defRPr/>
            </a:pPr>
            <a:r>
              <a:rPr lang="en-US"/>
              <a:t>Chapter Topics (cont.)</a:t>
            </a:r>
          </a:p>
        </p:txBody>
      </p:sp>
      <p:sp>
        <p:nvSpPr>
          <p:cNvPr id="66563" name="Rectangle 3"/>
          <p:cNvSpPr>
            <a:spLocks noGrp="1" noChangeArrowheads="1"/>
          </p:cNvSpPr>
          <p:nvPr>
            <p:ph type="body" idx="1"/>
          </p:nvPr>
        </p:nvSpPr>
        <p:spPr/>
        <p:txBody>
          <a:bodyPr/>
          <a:lstStyle/>
          <a:p>
            <a:pPr eaLnBrk="1" hangingPunct="1">
              <a:defRPr/>
            </a:pPr>
            <a:r>
              <a:rPr lang="en-US" dirty="0" smtClean="0">
                <a:effectLst/>
              </a:rPr>
              <a:t>Desktop and Windows features</a:t>
            </a:r>
          </a:p>
          <a:p>
            <a:pPr eaLnBrk="1" hangingPunct="1">
              <a:defRPr/>
            </a:pPr>
            <a:r>
              <a:rPr lang="en-US" dirty="0" smtClean="0">
                <a:effectLst/>
              </a:rPr>
              <a:t>OS role in keeping the desktop organized</a:t>
            </a:r>
          </a:p>
          <a:p>
            <a:pPr eaLnBrk="1" hangingPunct="1">
              <a:defRPr/>
            </a:pPr>
            <a:r>
              <a:rPr lang="en-US" dirty="0" smtClean="0">
                <a:effectLst/>
              </a:rPr>
              <a:t>Utility programs</a:t>
            </a:r>
          </a:p>
        </p:txBody>
      </p:sp>
    </p:spTree>
  </p:cSld>
  <p:clrMapOvr>
    <a:masterClrMapping/>
  </p:clrMapOvr>
  <p:transition xmlns:p14="http://schemas.microsoft.com/office/powerpoint/2007/7/12/main"/>
  <p:timing>
    <p:tnLst>
      <p:par>
        <p:cTn xmlns:p14="http://schemas.microsoft.com/office/powerpoint/2007/7/12/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4"/>
          <p:cNvSpPr>
            <a:spLocks noGrp="1"/>
          </p:cNvSpPr>
          <p:nvPr>
            <p:ph type="dt" sz="quarter" idx="11"/>
          </p:nvPr>
        </p:nvSpPr>
        <p:spPr/>
        <p:txBody>
          <a:bodyPr/>
          <a:lstStyle/>
          <a:p>
            <a:pPr>
              <a:defRPr/>
            </a:pPr>
            <a:r>
              <a:rPr lang="en-US" smtClean="0"/>
              <a:t>Copyright © 2011 Pearson Education, Inc. Publishing as Prentice Hall</a:t>
            </a:r>
            <a:endParaRPr lang="en-US"/>
          </a:p>
        </p:txBody>
      </p:sp>
      <p:sp>
        <p:nvSpPr>
          <p:cNvPr id="110594" name="Slide Number Placeholder 5"/>
          <p:cNvSpPr>
            <a:spLocks noGrp="1"/>
          </p:cNvSpPr>
          <p:nvPr>
            <p:ph type="sldNum" sz="quarter" idx="12"/>
          </p:nvPr>
        </p:nvSpPr>
        <p:spPr>
          <a:noFill/>
        </p:spPr>
        <p:txBody>
          <a:bodyPr/>
          <a:lstStyle/>
          <a:p>
            <a:fld id="{8F88BEF9-8E00-495E-B819-8DF8A2C19CD3}" type="slidenum">
              <a:rPr lang="en-US" smtClean="0"/>
              <a:pPr/>
              <a:t>40</a:t>
            </a:fld>
            <a:endParaRPr lang="en-US" smtClean="0"/>
          </a:p>
        </p:txBody>
      </p:sp>
      <p:sp>
        <p:nvSpPr>
          <p:cNvPr id="96258" name="Rectangle 2"/>
          <p:cNvSpPr>
            <a:spLocks noGrp="1" noChangeArrowheads="1"/>
          </p:cNvSpPr>
          <p:nvPr>
            <p:ph type="title"/>
          </p:nvPr>
        </p:nvSpPr>
        <p:spPr/>
        <p:txBody>
          <a:bodyPr/>
          <a:lstStyle/>
          <a:p>
            <a:pPr eaLnBrk="1" hangingPunct="1">
              <a:defRPr/>
            </a:pPr>
            <a:r>
              <a:rPr lang="en-US"/>
              <a:t>Add or Remove Programs</a:t>
            </a:r>
          </a:p>
        </p:txBody>
      </p:sp>
      <p:sp>
        <p:nvSpPr>
          <p:cNvPr id="96259" name="Rectangle 3"/>
          <p:cNvSpPr>
            <a:spLocks noGrp="1" noChangeArrowheads="1"/>
          </p:cNvSpPr>
          <p:nvPr>
            <p:ph type="body" idx="1"/>
          </p:nvPr>
        </p:nvSpPr>
        <p:spPr>
          <a:xfrm>
            <a:off x="457200" y="1600200"/>
            <a:ext cx="8229600" cy="1600200"/>
          </a:xfrm>
        </p:spPr>
        <p:txBody>
          <a:bodyPr/>
          <a:lstStyle/>
          <a:p>
            <a:pPr eaLnBrk="1" hangingPunct="1"/>
            <a:r>
              <a:rPr lang="en-US" dirty="0" smtClean="0">
                <a:effectLst/>
              </a:rPr>
              <a:t>Installation wizard</a:t>
            </a:r>
          </a:p>
          <a:p>
            <a:pPr eaLnBrk="1" hangingPunct="1"/>
            <a:r>
              <a:rPr lang="en-US" dirty="0" smtClean="0">
                <a:effectLst/>
              </a:rPr>
              <a:t>Uninstall wizard</a:t>
            </a:r>
          </a:p>
          <a:p>
            <a:pPr lvl="1" eaLnBrk="1" hangingPunct="1"/>
            <a:r>
              <a:rPr lang="en-US" dirty="0" smtClean="0">
                <a:effectLst/>
              </a:rPr>
              <a:t>Programs cannot simply be deleted</a:t>
            </a:r>
          </a:p>
        </p:txBody>
      </p:sp>
    </p:spTree>
  </p:cSld>
  <p:clrMapOvr>
    <a:masterClrMapping/>
  </p:clrMapOvr>
  <p:transition xmlns:p14="http://schemas.microsoft.com/office/powerpoint/2007/7/12/main"/>
  <p:timing>
    <p:tnLst>
      <p:par>
        <p:cTn xmlns:p14="http://schemas.microsoft.com/office/powerpoint/2007/7/12/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5"/>
          <p:cNvSpPr>
            <a:spLocks noGrp="1"/>
          </p:cNvSpPr>
          <p:nvPr>
            <p:ph type="dt" sz="quarter" idx="11"/>
          </p:nvPr>
        </p:nvSpPr>
        <p:spPr/>
        <p:txBody>
          <a:bodyPr/>
          <a:lstStyle/>
          <a:p>
            <a:pPr>
              <a:defRPr/>
            </a:pPr>
            <a:r>
              <a:rPr lang="en-US" smtClean="0"/>
              <a:t>Copyright © 2011 Pearson Education, Inc. Publishing as Prentice Hall</a:t>
            </a:r>
            <a:endParaRPr lang="en-US"/>
          </a:p>
        </p:txBody>
      </p:sp>
      <p:sp>
        <p:nvSpPr>
          <p:cNvPr id="112642" name="Slide Number Placeholder 6"/>
          <p:cNvSpPr>
            <a:spLocks noGrp="1"/>
          </p:cNvSpPr>
          <p:nvPr>
            <p:ph type="sldNum" sz="quarter" idx="12"/>
          </p:nvPr>
        </p:nvSpPr>
        <p:spPr>
          <a:noFill/>
        </p:spPr>
        <p:txBody>
          <a:bodyPr/>
          <a:lstStyle/>
          <a:p>
            <a:fld id="{9E07350E-486A-4667-89FC-8D5C4D28F240}" type="slidenum">
              <a:rPr lang="en-US" smtClean="0"/>
              <a:pPr/>
              <a:t>41</a:t>
            </a:fld>
            <a:endParaRPr lang="en-US" smtClean="0"/>
          </a:p>
        </p:txBody>
      </p:sp>
      <p:sp>
        <p:nvSpPr>
          <p:cNvPr id="97282" name="Rectangle 2"/>
          <p:cNvSpPr>
            <a:spLocks noGrp="1" noChangeArrowheads="1"/>
          </p:cNvSpPr>
          <p:nvPr>
            <p:ph type="title"/>
          </p:nvPr>
        </p:nvSpPr>
        <p:spPr/>
        <p:txBody>
          <a:bodyPr/>
          <a:lstStyle/>
          <a:p>
            <a:pPr eaLnBrk="1" hangingPunct="1">
              <a:defRPr/>
            </a:pPr>
            <a:r>
              <a:rPr lang="en-US"/>
              <a:t>File Compression Utilities</a:t>
            </a:r>
          </a:p>
        </p:txBody>
      </p:sp>
      <p:sp>
        <p:nvSpPr>
          <p:cNvPr id="97283" name="Rectangle 3"/>
          <p:cNvSpPr>
            <a:spLocks noGrp="1" noChangeArrowheads="1"/>
          </p:cNvSpPr>
          <p:nvPr>
            <p:ph type="body" sz="half" idx="1"/>
          </p:nvPr>
        </p:nvSpPr>
        <p:spPr>
          <a:xfrm>
            <a:off x="457200" y="1524000"/>
            <a:ext cx="7924800" cy="4648200"/>
          </a:xfrm>
        </p:spPr>
        <p:txBody>
          <a:bodyPr/>
          <a:lstStyle/>
          <a:p>
            <a:pPr eaLnBrk="1" hangingPunct="1"/>
            <a:r>
              <a:rPr lang="en-US" dirty="0" smtClean="0">
                <a:effectLst/>
              </a:rPr>
              <a:t>Reduce the size of a file</a:t>
            </a:r>
          </a:p>
          <a:p>
            <a:pPr eaLnBrk="1" hangingPunct="1"/>
            <a:r>
              <a:rPr lang="en-US" dirty="0" smtClean="0">
                <a:effectLst/>
              </a:rPr>
              <a:t>Take out redundancies</a:t>
            </a:r>
          </a:p>
          <a:p>
            <a:pPr eaLnBrk="1" hangingPunct="1"/>
            <a:r>
              <a:rPr lang="en-US" dirty="0" smtClean="0">
                <a:effectLst/>
              </a:rPr>
              <a:t>Make it easier and faster to send files over the Internet, upload, and save</a:t>
            </a:r>
          </a:p>
          <a:p>
            <a:pPr eaLnBrk="1" hangingPunct="1"/>
            <a:r>
              <a:rPr lang="en-US" dirty="0" smtClean="0">
                <a:effectLst/>
              </a:rPr>
              <a:t>Generally, repeated patterns are replaced with a shorter placeholder</a:t>
            </a:r>
          </a:p>
          <a:p>
            <a:pPr eaLnBrk="1" hangingPunct="1">
              <a:buFontTx/>
              <a:buNone/>
            </a:pPr>
            <a:endParaRPr lang="en-US" sz="2800" dirty="0" smtClean="0"/>
          </a:p>
          <a:p>
            <a:pPr eaLnBrk="1" hangingPunct="1">
              <a:buFontTx/>
              <a:buNone/>
            </a:pPr>
            <a:r>
              <a:rPr lang="en-GB" sz="2800" b="1" dirty="0" smtClean="0">
                <a:solidFill>
                  <a:schemeClr val="accent2"/>
                </a:solidFill>
              </a:rPr>
              <a:t>The</a:t>
            </a:r>
            <a:r>
              <a:rPr lang="en-GB" sz="2800" b="1" dirty="0" smtClean="0"/>
              <a:t> </a:t>
            </a:r>
            <a:r>
              <a:rPr lang="en-GB" sz="2800" b="1" dirty="0" smtClean="0">
                <a:solidFill>
                  <a:srgbClr xmlns:mc="http://schemas.openxmlformats.org/markup-compatibility/2006" xmlns:a14="http://schemas.microsoft.com/office/drawing/2007/7/7/main" val="FFC000" mc:Ignorable=""/>
                </a:solidFill>
              </a:rPr>
              <a:t>r</a:t>
            </a:r>
            <a:r>
              <a:rPr lang="en-GB" sz="2800" b="1" dirty="0" smtClean="0">
                <a:solidFill>
                  <a:srgbClr xmlns:mc="http://schemas.openxmlformats.org/markup-compatibility/2006" xmlns:a14="http://schemas.microsoft.com/office/drawing/2007/7/7/main" val="00B050" mc:Ignorable=""/>
                </a:solidFill>
              </a:rPr>
              <a:t>ain</a:t>
            </a:r>
            <a:r>
              <a:rPr lang="en-GB" sz="2800" b="1" dirty="0" smtClean="0"/>
              <a:t> </a:t>
            </a:r>
            <a:r>
              <a:rPr lang="en-GB" sz="2800" b="1" dirty="0" smtClean="0">
                <a:solidFill>
                  <a:srgbClr xmlns:mc="http://schemas.openxmlformats.org/markup-compatibility/2006" xmlns:a14="http://schemas.microsoft.com/office/drawing/2007/7/7/main" val="FFC000" mc:Ignorable=""/>
                </a:solidFill>
              </a:rPr>
              <a:t>in</a:t>
            </a:r>
            <a:r>
              <a:rPr lang="en-GB" sz="2800" b="1" dirty="0" smtClean="0"/>
              <a:t> </a:t>
            </a:r>
            <a:r>
              <a:rPr lang="en-GB" sz="2800" b="1" dirty="0" smtClean="0">
                <a:solidFill>
                  <a:srgbClr xmlns:mc="http://schemas.openxmlformats.org/markup-compatibility/2006" xmlns:a14="http://schemas.microsoft.com/office/drawing/2007/7/7/main" val="FFC000" mc:Ignorable=""/>
                </a:solidFill>
              </a:rPr>
              <a:t>Sp</a:t>
            </a:r>
            <a:r>
              <a:rPr lang="en-GB" sz="2800" b="1" dirty="0" smtClean="0">
                <a:solidFill>
                  <a:srgbClr xmlns:mc="http://schemas.openxmlformats.org/markup-compatibility/2006" xmlns:a14="http://schemas.microsoft.com/office/drawing/2007/7/7/main" val="00B050" mc:Ignorable=""/>
                </a:solidFill>
              </a:rPr>
              <a:t>ain</a:t>
            </a:r>
            <a:r>
              <a:rPr lang="en-GB" sz="2800" b="1" dirty="0" smtClean="0"/>
              <a:t> </a:t>
            </a:r>
            <a:r>
              <a:rPr lang="en-GB" sz="2800" b="1" dirty="0" smtClean="0">
                <a:solidFill>
                  <a:srgbClr xmlns:mc="http://schemas.openxmlformats.org/markup-compatibility/2006" xmlns:a14="http://schemas.microsoft.com/office/drawing/2007/7/7/main" val="FFC000" mc:Ignorable=""/>
                </a:solidFill>
              </a:rPr>
              <a:t>falls</a:t>
            </a:r>
            <a:r>
              <a:rPr lang="en-GB" sz="2800" b="1" dirty="0" smtClean="0"/>
              <a:t> </a:t>
            </a:r>
            <a:r>
              <a:rPr lang="en-GB" sz="2800" b="1" dirty="0" smtClean="0">
                <a:solidFill>
                  <a:srgbClr xmlns:mc="http://schemas.openxmlformats.org/markup-compatibility/2006" xmlns:a14="http://schemas.microsoft.com/office/drawing/2007/7/7/main" val="FFC000" mc:Ignorable=""/>
                </a:solidFill>
              </a:rPr>
              <a:t>m</a:t>
            </a:r>
            <a:r>
              <a:rPr lang="en-GB" sz="2800" b="1" dirty="0" smtClean="0">
                <a:solidFill>
                  <a:srgbClr xmlns:mc="http://schemas.openxmlformats.org/markup-compatibility/2006" xmlns:a14="http://schemas.microsoft.com/office/drawing/2007/7/7/main" val="00B050" mc:Ignorable=""/>
                </a:solidFill>
              </a:rPr>
              <a:t>ain</a:t>
            </a:r>
            <a:r>
              <a:rPr lang="en-GB" sz="2800" b="1" dirty="0" smtClean="0">
                <a:solidFill>
                  <a:srgbClr xmlns:mc="http://schemas.openxmlformats.org/markup-compatibility/2006" xmlns:a14="http://schemas.microsoft.com/office/drawing/2007/7/7/main" val="FFC000" mc:Ignorable=""/>
                </a:solidFill>
              </a:rPr>
              <a:t>ly</a:t>
            </a:r>
            <a:r>
              <a:rPr lang="en-GB" sz="2800" b="1" dirty="0" smtClean="0"/>
              <a:t> </a:t>
            </a:r>
            <a:r>
              <a:rPr lang="en-GB" sz="2800" b="1" dirty="0" smtClean="0">
                <a:solidFill>
                  <a:srgbClr xmlns:mc="http://schemas.openxmlformats.org/markup-compatibility/2006" xmlns:a14="http://schemas.microsoft.com/office/drawing/2007/7/7/main" val="FFC000" mc:Ignorable=""/>
                </a:solidFill>
              </a:rPr>
              <a:t>on</a:t>
            </a:r>
            <a:r>
              <a:rPr lang="en-GB" sz="2800" b="1" dirty="0" smtClean="0"/>
              <a:t> </a:t>
            </a:r>
            <a:r>
              <a:rPr lang="en-GB" sz="2800" b="1" dirty="0" smtClean="0">
                <a:solidFill>
                  <a:schemeClr val="accent2"/>
                </a:solidFill>
              </a:rPr>
              <a:t>the</a:t>
            </a:r>
            <a:r>
              <a:rPr lang="en-GB" sz="2800" b="1" dirty="0" smtClean="0"/>
              <a:t> </a:t>
            </a:r>
            <a:r>
              <a:rPr lang="en-GB" sz="2800" b="1" dirty="0" smtClean="0">
                <a:solidFill>
                  <a:srgbClr xmlns:mc="http://schemas.openxmlformats.org/markup-compatibility/2006" xmlns:a14="http://schemas.microsoft.com/office/drawing/2007/7/7/main" val="FFC000" mc:Ignorable=""/>
                </a:solidFill>
              </a:rPr>
              <a:t>pl</a:t>
            </a:r>
            <a:r>
              <a:rPr lang="en-GB" sz="2800" b="1" dirty="0" smtClean="0">
                <a:solidFill>
                  <a:srgbClr xmlns:mc="http://schemas.openxmlformats.org/markup-compatibility/2006" xmlns:a14="http://schemas.microsoft.com/office/drawing/2007/7/7/main" val="00B050" mc:Ignorable=""/>
                </a:solidFill>
              </a:rPr>
              <a:t>ain</a:t>
            </a:r>
            <a:r>
              <a:rPr lang="en-GB" sz="2800" b="1" dirty="0" smtClean="0"/>
              <a:t>.</a:t>
            </a:r>
            <a:endParaRPr lang="en-US" sz="2800" dirty="0" smtClean="0"/>
          </a:p>
          <a:p>
            <a:pPr eaLnBrk="1" hangingPunct="1">
              <a:buFontTx/>
              <a:buNone/>
            </a:pPr>
            <a:endParaRPr lang="en-US" sz="2800" dirty="0" smtClean="0"/>
          </a:p>
        </p:txBody>
      </p:sp>
    </p:spTree>
  </p:cSld>
  <p:clrMapOvr>
    <a:masterClrMapping/>
  </p:clrMapOvr>
  <p:transition xmlns:p14="http://schemas.microsoft.com/office/powerpoint/2007/7/12/main"/>
  <p:timing>
    <p:tnLst>
      <p:par>
        <p:cTn xmlns:p14="http://schemas.microsoft.com/office/powerpoint/2007/7/12/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pPr eaLnBrk="1" hangingPunct="1">
              <a:defRPr/>
            </a:pPr>
            <a:r>
              <a:rPr lang="en-US"/>
              <a:t>System Maintenance Utilities</a:t>
            </a:r>
          </a:p>
        </p:txBody>
      </p:sp>
      <p:sp>
        <p:nvSpPr>
          <p:cNvPr id="98307" name="Rectangle 3"/>
          <p:cNvSpPr>
            <a:spLocks noGrp="1" noChangeArrowheads="1"/>
          </p:cNvSpPr>
          <p:nvPr>
            <p:ph sz="half" idx="1"/>
          </p:nvPr>
        </p:nvSpPr>
        <p:spPr>
          <a:xfrm>
            <a:off x="457200" y="1600200"/>
            <a:ext cx="5029200" cy="4525963"/>
          </a:xfrm>
        </p:spPr>
        <p:txBody>
          <a:bodyPr/>
          <a:lstStyle/>
          <a:p>
            <a:pPr eaLnBrk="1" hangingPunct="1">
              <a:defRPr/>
            </a:pPr>
            <a:r>
              <a:rPr lang="en-US" sz="3200" dirty="0">
                <a:effectLst/>
              </a:rPr>
              <a:t>Disk </a:t>
            </a:r>
            <a:r>
              <a:rPr lang="en-US" sz="3200" dirty="0" smtClean="0">
                <a:effectLst/>
              </a:rPr>
              <a:t>Cleanup</a:t>
            </a:r>
            <a:r>
              <a:rPr lang="en-US" sz="3200" dirty="0">
                <a:effectLst/>
              </a:rPr>
              <a:t>: </a:t>
            </a:r>
            <a:r>
              <a:rPr lang="en-US" sz="3200" dirty="0" smtClean="0">
                <a:effectLst/>
              </a:rPr>
              <a:t>Removes </a:t>
            </a:r>
            <a:r>
              <a:rPr lang="en-US" sz="3200" dirty="0">
                <a:effectLst/>
              </a:rPr>
              <a:t>unnecessary </a:t>
            </a:r>
            <a:r>
              <a:rPr lang="en-US" sz="3200" dirty="0" smtClean="0">
                <a:effectLst/>
              </a:rPr>
              <a:t>files</a:t>
            </a:r>
          </a:p>
          <a:p>
            <a:pPr eaLnBrk="1" hangingPunct="1">
              <a:defRPr/>
            </a:pPr>
            <a:r>
              <a:rPr lang="en-US" sz="3200" dirty="0" smtClean="0">
                <a:effectLst/>
              </a:rPr>
              <a:t>Choose the files to be deleted</a:t>
            </a:r>
          </a:p>
          <a:p>
            <a:pPr lvl="1" eaLnBrk="1" hangingPunct="1">
              <a:defRPr/>
            </a:pPr>
            <a:r>
              <a:rPr lang="en-US" sz="2800" dirty="0" smtClean="0">
                <a:effectLst/>
              </a:rPr>
              <a:t>Downloaded program files</a:t>
            </a:r>
          </a:p>
          <a:p>
            <a:pPr lvl="1" eaLnBrk="1" hangingPunct="1">
              <a:defRPr/>
            </a:pPr>
            <a:r>
              <a:rPr lang="en-US" sz="2800" dirty="0" smtClean="0">
                <a:effectLst/>
              </a:rPr>
              <a:t>Temporary Internet </a:t>
            </a:r>
            <a:r>
              <a:rPr lang="en-US" sz="2800" dirty="0">
                <a:effectLst/>
              </a:rPr>
              <a:t>f</a:t>
            </a:r>
            <a:r>
              <a:rPr lang="en-US" sz="2800" dirty="0" smtClean="0">
                <a:effectLst/>
              </a:rPr>
              <a:t>iles</a:t>
            </a:r>
          </a:p>
          <a:p>
            <a:pPr lvl="1" eaLnBrk="1" hangingPunct="1">
              <a:defRPr/>
            </a:pPr>
            <a:r>
              <a:rPr lang="en-US" sz="2800" dirty="0" smtClean="0">
                <a:effectLst/>
              </a:rPr>
              <a:t>Offline Web pages</a:t>
            </a:r>
          </a:p>
          <a:p>
            <a:pPr lvl="1" eaLnBrk="1" hangingPunct="1">
              <a:defRPr/>
            </a:pPr>
            <a:r>
              <a:rPr lang="en-US" sz="2800" dirty="0" smtClean="0">
                <a:effectLst/>
              </a:rPr>
              <a:t>Recycle Bin </a:t>
            </a:r>
            <a:endParaRPr lang="en-US" sz="2800" dirty="0">
              <a:effectLst/>
            </a:endParaRPr>
          </a:p>
        </p:txBody>
      </p:sp>
      <p:sp>
        <p:nvSpPr>
          <p:cNvPr id="5" name="Date Placeholder 4"/>
          <p:cNvSpPr>
            <a:spLocks noGrp="1"/>
          </p:cNvSpPr>
          <p:nvPr>
            <p:ph type="dt" sz="half" idx="11"/>
          </p:nvPr>
        </p:nvSpPr>
        <p:spPr/>
        <p:txBody>
          <a:bodyPr/>
          <a:lstStyle/>
          <a:p>
            <a:pPr>
              <a:defRPr/>
            </a:pPr>
            <a:r>
              <a:rPr lang="en-US" smtClean="0"/>
              <a:t>Copyright © 2011 Pearson Education, Inc. Publishing as Prentice Hall</a:t>
            </a:r>
            <a:endParaRPr lang="en-US"/>
          </a:p>
        </p:txBody>
      </p:sp>
      <p:sp>
        <p:nvSpPr>
          <p:cNvPr id="114690" name="Slide Number Placeholder 5"/>
          <p:cNvSpPr>
            <a:spLocks noGrp="1"/>
          </p:cNvSpPr>
          <p:nvPr>
            <p:ph type="sldNum" sz="quarter" idx="12"/>
          </p:nvPr>
        </p:nvSpPr>
        <p:spPr>
          <a:noFill/>
        </p:spPr>
        <p:txBody>
          <a:bodyPr/>
          <a:lstStyle/>
          <a:p>
            <a:fld id="{CCBD2172-296B-4C0F-BA3A-334F5084320F}" type="slidenum">
              <a:rPr lang="en-US" smtClean="0"/>
              <a:pPr/>
              <a:t>42</a:t>
            </a:fld>
            <a:endParaRPr lang="en-US" smtClean="0"/>
          </a:p>
        </p:txBody>
      </p:sp>
      <p:pic>
        <p:nvPicPr>
          <p:cNvPr id="2" name="Picture 1"/>
          <p:cNvPicPr>
            <a:picLocks noChangeAspect="1"/>
          </p:cNvPicPr>
          <p:nvPr/>
        </p:nvPicPr>
        <p:blipFill>
          <a:blip r:embed="rId3">
            <a:extLst>
              <a:ext uri="28A0092B-C50C-407e-A947-70E740481C1C">
                <a14:useLocalDpi xmlns:a14="http://schemas.microsoft.com/office/drawing/2007/7/7/main"/>
              </a:ext>
            </a:extLst>
          </a:blip>
          <a:stretch>
            <a:fillRect/>
          </a:stretch>
        </p:blipFill>
        <p:spPr>
          <a:xfrm>
            <a:off x="5242560" y="2584704"/>
            <a:ext cx="3901440" cy="3358896"/>
          </a:xfrm>
          <a:prstGeom prst="rect">
            <a:avLst/>
          </a:prstGeom>
        </p:spPr>
      </p:pic>
    </p:spTree>
  </p:cSld>
  <p:clrMapOvr>
    <a:masterClrMapping/>
  </p:clrMapOvr>
  <p:transition xmlns:p14="http://schemas.microsoft.com/office/powerpoint/2007/7/12/main"/>
  <p:timing>
    <p:tnLst>
      <p:par>
        <p:cTn xmlns:p14="http://schemas.microsoft.com/office/powerpoint/2007/7/12/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p:txBody>
          <a:bodyPr/>
          <a:lstStyle/>
          <a:p>
            <a:pPr eaLnBrk="1" hangingPunct="1">
              <a:defRPr/>
            </a:pPr>
            <a:r>
              <a:rPr lang="en-US" dirty="0"/>
              <a:t>System Maintenance Utilities</a:t>
            </a:r>
          </a:p>
        </p:txBody>
      </p:sp>
      <p:sp>
        <p:nvSpPr>
          <p:cNvPr id="189444" name="Rectangle 4"/>
          <p:cNvSpPr>
            <a:spLocks noGrp="1" noChangeArrowheads="1"/>
          </p:cNvSpPr>
          <p:nvPr>
            <p:ph idx="1"/>
          </p:nvPr>
        </p:nvSpPr>
        <p:spPr/>
        <p:txBody>
          <a:bodyPr/>
          <a:lstStyle/>
          <a:p>
            <a:pPr eaLnBrk="1" hangingPunct="1"/>
            <a:r>
              <a:rPr lang="en-US" dirty="0" smtClean="0">
                <a:effectLst/>
              </a:rPr>
              <a:t>Disk defragmenter: Regroups related pieces of files</a:t>
            </a:r>
          </a:p>
          <a:p>
            <a:pPr eaLnBrk="1" hangingPunct="1"/>
            <a:r>
              <a:rPr lang="en-US" dirty="0" smtClean="0">
                <a:effectLst/>
              </a:rPr>
              <a:t>Error checker: Checks for lost files and fragments</a:t>
            </a:r>
          </a:p>
          <a:p>
            <a:pPr eaLnBrk="1" hangingPunct="1"/>
            <a:r>
              <a:rPr lang="en-US" dirty="0" smtClean="0">
                <a:effectLst/>
              </a:rPr>
              <a:t>Task Manager: Checks on nonresponsive programs</a:t>
            </a:r>
          </a:p>
        </p:txBody>
      </p:sp>
      <p:sp>
        <p:nvSpPr>
          <p:cNvPr id="5" name="Date Placeholder 5"/>
          <p:cNvSpPr>
            <a:spLocks noGrp="1"/>
          </p:cNvSpPr>
          <p:nvPr>
            <p:ph type="dt" sz="half" idx="11"/>
          </p:nvPr>
        </p:nvSpPr>
        <p:spPr/>
        <p:txBody>
          <a:bodyPr/>
          <a:lstStyle/>
          <a:p>
            <a:pPr>
              <a:defRPr/>
            </a:pPr>
            <a:r>
              <a:rPr lang="en-US" smtClean="0"/>
              <a:t>Copyright © 2011 Pearson Education, Inc. Publishing as Prentice Hall</a:t>
            </a:r>
            <a:endParaRPr lang="en-US"/>
          </a:p>
        </p:txBody>
      </p:sp>
      <p:sp>
        <p:nvSpPr>
          <p:cNvPr id="116738" name="Slide Number Placeholder 6"/>
          <p:cNvSpPr>
            <a:spLocks noGrp="1"/>
          </p:cNvSpPr>
          <p:nvPr>
            <p:ph type="sldNum" sz="quarter" idx="12"/>
          </p:nvPr>
        </p:nvSpPr>
        <p:spPr>
          <a:noFill/>
        </p:spPr>
        <p:txBody>
          <a:bodyPr/>
          <a:lstStyle/>
          <a:p>
            <a:fld id="{25CB6546-9E7C-47EA-A971-2C039D8C3CB7}" type="slidenum">
              <a:rPr lang="en-US" smtClean="0"/>
              <a:pPr/>
              <a:t>43</a:t>
            </a:fld>
            <a:endParaRPr lang="en-US" smtClean="0"/>
          </a:p>
        </p:txBody>
      </p:sp>
    </p:spTree>
  </p:cSld>
  <p:clrMapOvr>
    <a:masterClrMapping/>
  </p:clrMapOvr>
  <p:transition xmlns:p14="http://schemas.microsoft.com/office/powerpoint/2007/7/12/main"/>
  <p:timing>
    <p:tnLst>
      <p:par>
        <p:cTn xmlns:p14="http://schemas.microsoft.com/office/powerpoint/2007/7/12/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quarter" idx="11"/>
          </p:nvPr>
        </p:nvSpPr>
        <p:spPr/>
        <p:txBody>
          <a:bodyPr/>
          <a:lstStyle/>
          <a:p>
            <a:pPr>
              <a:defRPr/>
            </a:pPr>
            <a:r>
              <a:rPr lang="en-US" smtClean="0"/>
              <a:t>Copyright © 2011 Pearson Education, Inc. Publishing as Prentice Hall</a:t>
            </a:r>
            <a:endParaRPr lang="en-US"/>
          </a:p>
        </p:txBody>
      </p:sp>
      <p:sp>
        <p:nvSpPr>
          <p:cNvPr id="118786" name="Slide Number Placeholder 5"/>
          <p:cNvSpPr>
            <a:spLocks noGrp="1"/>
          </p:cNvSpPr>
          <p:nvPr>
            <p:ph type="sldNum" sz="quarter" idx="12"/>
          </p:nvPr>
        </p:nvSpPr>
        <p:spPr>
          <a:noFill/>
        </p:spPr>
        <p:txBody>
          <a:bodyPr/>
          <a:lstStyle/>
          <a:p>
            <a:fld id="{073AF747-73D8-4012-98A7-B93598B42653}" type="slidenum">
              <a:rPr lang="en-US" smtClean="0"/>
              <a:pPr/>
              <a:t>44</a:t>
            </a:fld>
            <a:endParaRPr lang="en-US" smtClean="0"/>
          </a:p>
        </p:txBody>
      </p:sp>
      <p:sp>
        <p:nvSpPr>
          <p:cNvPr id="99330" name="Rectangle 2"/>
          <p:cNvSpPr>
            <a:spLocks noGrp="1" noChangeArrowheads="1"/>
          </p:cNvSpPr>
          <p:nvPr>
            <p:ph type="title"/>
          </p:nvPr>
        </p:nvSpPr>
        <p:spPr/>
        <p:txBody>
          <a:bodyPr/>
          <a:lstStyle/>
          <a:p>
            <a:pPr eaLnBrk="1" hangingPunct="1">
              <a:defRPr/>
            </a:pPr>
            <a:r>
              <a:rPr lang="en-US" dirty="0"/>
              <a:t>System Restore</a:t>
            </a:r>
          </a:p>
        </p:txBody>
      </p:sp>
      <p:sp>
        <p:nvSpPr>
          <p:cNvPr id="99331" name="Rectangle 3"/>
          <p:cNvSpPr>
            <a:spLocks noGrp="1" noChangeArrowheads="1"/>
          </p:cNvSpPr>
          <p:nvPr>
            <p:ph type="body" idx="1"/>
          </p:nvPr>
        </p:nvSpPr>
        <p:spPr>
          <a:xfrm>
            <a:off x="457200" y="1600200"/>
            <a:ext cx="7772400" cy="4525963"/>
          </a:xfrm>
        </p:spPr>
        <p:txBody>
          <a:bodyPr/>
          <a:lstStyle/>
          <a:p>
            <a:pPr eaLnBrk="1" hangingPunct="1">
              <a:defRPr/>
            </a:pPr>
            <a:r>
              <a:rPr lang="en-US" dirty="0">
                <a:effectLst/>
              </a:rPr>
              <a:t>Restores system settings </a:t>
            </a:r>
            <a:r>
              <a:rPr lang="en-US" dirty="0" smtClean="0">
                <a:effectLst/>
              </a:rPr>
              <a:t>to a </a:t>
            </a:r>
            <a:r>
              <a:rPr lang="en-US" dirty="0">
                <a:effectLst/>
              </a:rPr>
              <a:t>specific date</a:t>
            </a:r>
          </a:p>
        </p:txBody>
      </p:sp>
      <p:sp>
        <p:nvSpPr>
          <p:cNvPr id="118789" name="Rectangle 9"/>
          <p:cNvSpPr>
            <a:spLocks noChangeArrowheads="1"/>
          </p:cNvSpPr>
          <p:nvPr/>
        </p:nvSpPr>
        <p:spPr bwMode="auto">
          <a:xfrm>
            <a:off x="8305800" y="2590800"/>
            <a:ext cx="609600" cy="381000"/>
          </a:xfrm>
          <a:prstGeom prst="rect">
            <a:avLst/>
          </a:prstGeom>
          <a:solidFill>
            <a:schemeClr val="bg1"/>
          </a:solidFill>
          <a:ln w="9525">
            <a:noFill/>
            <a:miter lim="800000"/>
            <a:headEnd/>
            <a:tailEnd/>
          </a:ln>
        </p:spPr>
        <p:txBody>
          <a:bodyPr wrap="none" anchor="ctr"/>
          <a:lstStyle/>
          <a:p>
            <a:pPr algn="ctr"/>
            <a:endParaRPr lang="en-US"/>
          </a:p>
        </p:txBody>
      </p:sp>
      <p:pic>
        <p:nvPicPr>
          <p:cNvPr id="2" name="Picture 1"/>
          <p:cNvPicPr>
            <a:picLocks noChangeAspect="1"/>
          </p:cNvPicPr>
          <p:nvPr/>
        </p:nvPicPr>
        <p:blipFill>
          <a:blip r:embed="rId3">
            <a:extLst>
              <a:ext uri="28A0092B-C50C-407e-A947-70E740481C1C">
                <a14:useLocalDpi xmlns:a14="http://schemas.microsoft.com/office/drawing/2007/7/7/main"/>
              </a:ext>
            </a:extLst>
          </a:blip>
          <a:stretch>
            <a:fillRect/>
          </a:stretch>
        </p:blipFill>
        <p:spPr>
          <a:xfrm>
            <a:off x="2103120" y="2478024"/>
            <a:ext cx="5212080" cy="3846576"/>
          </a:xfrm>
          <a:prstGeom prst="rect">
            <a:avLst/>
          </a:prstGeom>
        </p:spPr>
      </p:pic>
    </p:spTree>
  </p:cSld>
  <p:clrMapOvr>
    <a:masterClrMapping/>
  </p:clrMapOvr>
  <p:transition xmlns:p14="http://schemas.microsoft.com/office/powerpoint/2007/7/12/main"/>
  <p:timing>
    <p:tnLst>
      <p:par>
        <p:cTn xmlns:p14="http://schemas.microsoft.com/office/powerpoint/2007/7/12/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type="title"/>
          </p:nvPr>
        </p:nvSpPr>
        <p:spPr/>
        <p:txBody>
          <a:bodyPr/>
          <a:lstStyle/>
          <a:p>
            <a:pPr eaLnBrk="1" hangingPunct="1">
              <a:defRPr/>
            </a:pPr>
            <a:r>
              <a:rPr lang="en-US" dirty="0"/>
              <a:t>System Backup</a:t>
            </a:r>
          </a:p>
        </p:txBody>
      </p:sp>
      <p:sp>
        <p:nvSpPr>
          <p:cNvPr id="195588" name="Rectangle 4"/>
          <p:cNvSpPr>
            <a:spLocks noGrp="1" noChangeArrowheads="1"/>
          </p:cNvSpPr>
          <p:nvPr>
            <p:ph sz="half" idx="1"/>
          </p:nvPr>
        </p:nvSpPr>
        <p:spPr/>
        <p:txBody>
          <a:bodyPr/>
          <a:lstStyle/>
          <a:p>
            <a:pPr eaLnBrk="1" hangingPunct="1"/>
            <a:r>
              <a:rPr lang="en-US" sz="3200" dirty="0" smtClean="0">
                <a:effectLst/>
              </a:rPr>
              <a:t>Backup</a:t>
            </a:r>
          </a:p>
          <a:p>
            <a:pPr lvl="1" eaLnBrk="1" hangingPunct="1"/>
            <a:r>
              <a:rPr lang="en-US" sz="2800" dirty="0" smtClean="0">
                <a:effectLst/>
              </a:rPr>
              <a:t>Creates a copy of the hard drive to another storage device</a:t>
            </a:r>
          </a:p>
          <a:p>
            <a:pPr eaLnBrk="1" hangingPunct="1"/>
            <a:r>
              <a:rPr lang="en-US" sz="3200" dirty="0" smtClean="0">
                <a:effectLst/>
              </a:rPr>
              <a:t>Task Scheduler</a:t>
            </a:r>
          </a:p>
          <a:p>
            <a:pPr lvl="1" eaLnBrk="1" hangingPunct="1"/>
            <a:r>
              <a:rPr lang="en-US" sz="2800" dirty="0" smtClean="0">
                <a:effectLst/>
              </a:rPr>
              <a:t>Runs selected utilities automatically</a:t>
            </a:r>
          </a:p>
        </p:txBody>
      </p:sp>
      <p:sp>
        <p:nvSpPr>
          <p:cNvPr id="4" name="Date Placeholder 5"/>
          <p:cNvSpPr>
            <a:spLocks noGrp="1"/>
          </p:cNvSpPr>
          <p:nvPr>
            <p:ph type="dt" sz="half" idx="11"/>
          </p:nvPr>
        </p:nvSpPr>
        <p:spPr/>
        <p:txBody>
          <a:bodyPr/>
          <a:lstStyle/>
          <a:p>
            <a:pPr>
              <a:defRPr/>
            </a:pPr>
            <a:r>
              <a:rPr lang="en-US" smtClean="0"/>
              <a:t>Copyright © 2011 Pearson Education, Inc. Publishing as Prentice Hall</a:t>
            </a:r>
            <a:endParaRPr lang="en-US"/>
          </a:p>
        </p:txBody>
      </p:sp>
      <p:sp>
        <p:nvSpPr>
          <p:cNvPr id="120834" name="Slide Number Placeholder 6"/>
          <p:cNvSpPr>
            <a:spLocks noGrp="1"/>
          </p:cNvSpPr>
          <p:nvPr>
            <p:ph type="sldNum" sz="quarter" idx="12"/>
          </p:nvPr>
        </p:nvSpPr>
        <p:spPr>
          <a:noFill/>
        </p:spPr>
        <p:txBody>
          <a:bodyPr/>
          <a:lstStyle/>
          <a:p>
            <a:fld id="{3A31A6CA-0823-4E09-9354-9F4BF78E5BD4}" type="slidenum">
              <a:rPr lang="en-US" smtClean="0"/>
              <a:pPr/>
              <a:t>45</a:t>
            </a:fld>
            <a:endParaRPr lang="en-US" smtClean="0"/>
          </a:p>
        </p:txBody>
      </p:sp>
      <p:pic>
        <p:nvPicPr>
          <p:cNvPr id="1026" name="Picture 2"/>
          <p:cNvPicPr>
            <a:picLocks noChangeAspect="1" noChangeArrowheads="1"/>
          </p:cNvPicPr>
          <p:nvPr/>
        </p:nvPicPr>
        <p:blipFill>
          <a:blip r:embed="rId3" cstate="screen">
            <a:extLst>
              <a:ext uri="28A0092B-C50C-407e-A947-70E740481C1C">
                <a14:useLocalDpi xmlns:a14="http://schemas.microsoft.com/office/drawing/2007/7/7/main"/>
              </a:ext>
            </a:extLst>
          </a:blip>
          <a:stretch>
            <a:fillRect/>
          </a:stretch>
        </p:blipFill>
        <p:spPr bwMode="auto">
          <a:xfrm>
            <a:off x="4650682" y="2362200"/>
            <a:ext cx="4170438" cy="3048000"/>
          </a:xfrm>
          <a:prstGeom prst="rect">
            <a:avLst/>
          </a:prstGeom>
          <a:noFill/>
          <a:ln w="9525">
            <a:noFill/>
            <a:miter lim="800000"/>
            <a:headEnd/>
            <a:tailEnd/>
          </a:ln>
        </p:spPr>
      </p:pic>
      <p:sp>
        <p:nvSpPr>
          <p:cNvPr id="2" name="TextBox 1"/>
          <p:cNvSpPr txBox="1"/>
          <p:nvPr/>
        </p:nvSpPr>
        <p:spPr>
          <a:xfrm>
            <a:off x="5638800" y="5562600"/>
            <a:ext cx="2286000" cy="338554"/>
          </a:xfrm>
          <a:prstGeom prst="rect">
            <a:avLst/>
          </a:prstGeom>
          <a:noFill/>
        </p:spPr>
        <p:txBody>
          <a:bodyPr wrap="square" rtlCol="0">
            <a:spAutoFit/>
          </a:bodyPr>
          <a:lstStyle/>
          <a:p>
            <a:pPr algn="ctr"/>
            <a:r>
              <a:rPr lang="en-US" sz="1600" dirty="0" smtClean="0"/>
              <a:t>Task Scheduler</a:t>
            </a:r>
            <a:endParaRPr lang="en-US" sz="1600" dirty="0"/>
          </a:p>
        </p:txBody>
      </p:sp>
    </p:spTree>
  </p:cSld>
  <p:clrMapOvr>
    <a:masterClrMapping/>
  </p:clrMapOvr>
  <p:transition xmlns:p14="http://schemas.microsoft.com/office/powerpoint/2007/7/12/main"/>
  <p:timing>
    <p:tnLst>
      <p:par>
        <p:cTn xmlns:p14="http://schemas.microsoft.com/office/powerpoint/2007/7/12/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4"/>
          <p:cNvSpPr>
            <a:spLocks noGrp="1"/>
          </p:cNvSpPr>
          <p:nvPr>
            <p:ph type="dt" sz="quarter" idx="11"/>
          </p:nvPr>
        </p:nvSpPr>
        <p:spPr/>
        <p:txBody>
          <a:bodyPr/>
          <a:lstStyle/>
          <a:p>
            <a:pPr>
              <a:defRPr/>
            </a:pPr>
            <a:r>
              <a:rPr lang="en-US" smtClean="0"/>
              <a:t>Copyright © 2011 Pearson Education, Inc. Publishing as Prentice Hall</a:t>
            </a:r>
            <a:endParaRPr lang="en-US"/>
          </a:p>
        </p:txBody>
      </p:sp>
      <p:sp>
        <p:nvSpPr>
          <p:cNvPr id="122882" name="Slide Number Placeholder 5"/>
          <p:cNvSpPr>
            <a:spLocks noGrp="1"/>
          </p:cNvSpPr>
          <p:nvPr>
            <p:ph type="sldNum" sz="quarter" idx="12"/>
          </p:nvPr>
        </p:nvSpPr>
        <p:spPr>
          <a:noFill/>
        </p:spPr>
        <p:txBody>
          <a:bodyPr/>
          <a:lstStyle/>
          <a:p>
            <a:fld id="{C313DE0A-F040-4305-B37E-11778148FCB2}" type="slidenum">
              <a:rPr lang="en-US" smtClean="0"/>
              <a:pPr/>
              <a:t>46</a:t>
            </a:fld>
            <a:endParaRPr lang="en-US" smtClean="0"/>
          </a:p>
        </p:txBody>
      </p:sp>
      <p:sp>
        <p:nvSpPr>
          <p:cNvPr id="100354" name="Rectangle 2"/>
          <p:cNvSpPr>
            <a:spLocks noGrp="1" noChangeArrowheads="1"/>
          </p:cNvSpPr>
          <p:nvPr>
            <p:ph type="title"/>
          </p:nvPr>
        </p:nvSpPr>
        <p:spPr>
          <a:xfrm>
            <a:off x="457200" y="0"/>
            <a:ext cx="8229600" cy="1143000"/>
          </a:xfrm>
        </p:spPr>
        <p:txBody>
          <a:bodyPr/>
          <a:lstStyle/>
          <a:p>
            <a:pPr eaLnBrk="1" hangingPunct="1">
              <a:defRPr/>
            </a:pPr>
            <a:r>
              <a:rPr lang="en-US"/>
              <a:t>Accessibility Utilities</a:t>
            </a:r>
          </a:p>
        </p:txBody>
      </p:sp>
      <p:sp>
        <p:nvSpPr>
          <p:cNvPr id="100355" name="Rectangle 3"/>
          <p:cNvSpPr>
            <a:spLocks noGrp="1" noChangeArrowheads="1"/>
          </p:cNvSpPr>
          <p:nvPr>
            <p:ph type="body" idx="1"/>
          </p:nvPr>
        </p:nvSpPr>
        <p:spPr>
          <a:xfrm>
            <a:off x="457200" y="1341438"/>
            <a:ext cx="4800600" cy="4525962"/>
          </a:xfrm>
        </p:spPr>
        <p:txBody>
          <a:bodyPr/>
          <a:lstStyle/>
          <a:p>
            <a:pPr eaLnBrk="1" hangingPunct="1"/>
            <a:r>
              <a:rPr lang="en-US" dirty="0" smtClean="0">
                <a:effectLst/>
              </a:rPr>
              <a:t>Ease of Access Center</a:t>
            </a:r>
          </a:p>
          <a:p>
            <a:pPr lvl="1" eaLnBrk="1" hangingPunct="1"/>
            <a:r>
              <a:rPr lang="en-US" dirty="0" smtClean="0">
                <a:effectLst/>
              </a:rPr>
              <a:t>Centralized location </a:t>
            </a:r>
            <a:br>
              <a:rPr lang="en-US" dirty="0" smtClean="0">
                <a:effectLst/>
              </a:rPr>
            </a:br>
            <a:r>
              <a:rPr lang="en-US" dirty="0" smtClean="0">
                <a:effectLst/>
              </a:rPr>
              <a:t>for assistive </a:t>
            </a:r>
            <a:br>
              <a:rPr lang="en-US" dirty="0" smtClean="0">
                <a:effectLst/>
              </a:rPr>
            </a:br>
            <a:r>
              <a:rPr lang="en-US" dirty="0" smtClean="0">
                <a:effectLst/>
              </a:rPr>
              <a:t>technology</a:t>
            </a:r>
          </a:p>
          <a:p>
            <a:pPr lvl="2" eaLnBrk="1" hangingPunct="1"/>
            <a:r>
              <a:rPr lang="en-US" dirty="0" smtClean="0">
                <a:effectLst/>
              </a:rPr>
              <a:t>High contrast</a:t>
            </a:r>
          </a:p>
          <a:p>
            <a:pPr lvl="2" eaLnBrk="1" hangingPunct="1"/>
            <a:r>
              <a:rPr lang="en-US" dirty="0" smtClean="0">
                <a:effectLst/>
              </a:rPr>
              <a:t>Magnifier</a:t>
            </a:r>
          </a:p>
          <a:p>
            <a:pPr lvl="2" eaLnBrk="1" hangingPunct="1"/>
            <a:r>
              <a:rPr lang="en-US" dirty="0" smtClean="0">
                <a:effectLst/>
              </a:rPr>
              <a:t>On-screen </a:t>
            </a:r>
            <a:br>
              <a:rPr lang="en-US" dirty="0" smtClean="0">
                <a:effectLst/>
              </a:rPr>
            </a:br>
            <a:r>
              <a:rPr lang="en-US" dirty="0" smtClean="0">
                <a:effectLst/>
              </a:rPr>
              <a:t>keyboard</a:t>
            </a:r>
          </a:p>
          <a:p>
            <a:pPr lvl="2" eaLnBrk="1" hangingPunct="1"/>
            <a:r>
              <a:rPr lang="en-US" dirty="0" smtClean="0">
                <a:effectLst/>
              </a:rPr>
              <a:t>Windows speech recognition</a:t>
            </a:r>
          </a:p>
        </p:txBody>
      </p:sp>
      <p:sp>
        <p:nvSpPr>
          <p:cNvPr id="122885" name="Rectangle 6"/>
          <p:cNvSpPr>
            <a:spLocks noChangeArrowheads="1"/>
          </p:cNvSpPr>
          <p:nvPr/>
        </p:nvSpPr>
        <p:spPr bwMode="auto">
          <a:xfrm>
            <a:off x="0" y="0"/>
            <a:ext cx="9144000" cy="0"/>
          </a:xfrm>
          <a:prstGeom prst="rect">
            <a:avLst/>
          </a:prstGeom>
          <a:noFill/>
          <a:ln w="9525" algn="ctr">
            <a:noFill/>
            <a:miter lim="800000"/>
            <a:headEnd/>
            <a:tailEnd/>
          </a:ln>
        </p:spPr>
        <p:txBody>
          <a:bodyPr wrap="none" anchor="ctr">
            <a:spAutoFit/>
          </a:bodyPr>
          <a:lstStyle/>
          <a:p>
            <a:pPr algn="ctr"/>
            <a:endParaRPr lang="en-US"/>
          </a:p>
        </p:txBody>
      </p:sp>
      <p:sp>
        <p:nvSpPr>
          <p:cNvPr id="122886" name="Rectangle 7"/>
          <p:cNvSpPr>
            <a:spLocks noChangeArrowheads="1"/>
          </p:cNvSpPr>
          <p:nvPr/>
        </p:nvSpPr>
        <p:spPr bwMode="auto">
          <a:xfrm>
            <a:off x="0" y="0"/>
            <a:ext cx="9144000" cy="0"/>
          </a:xfrm>
          <a:prstGeom prst="rect">
            <a:avLst/>
          </a:prstGeom>
          <a:noFill/>
          <a:ln w="9525" algn="ctr">
            <a:noFill/>
            <a:miter lim="800000"/>
            <a:headEnd/>
            <a:tailEnd/>
          </a:ln>
        </p:spPr>
        <p:txBody>
          <a:bodyPr wrap="none" anchor="ctr">
            <a:spAutoFit/>
          </a:bodyPr>
          <a:lstStyle/>
          <a:p>
            <a:pPr algn="ctr"/>
            <a:endParaRPr lang="en-US"/>
          </a:p>
        </p:txBody>
      </p:sp>
      <p:sp>
        <p:nvSpPr>
          <p:cNvPr id="122887" name="Rectangle 8"/>
          <p:cNvSpPr>
            <a:spLocks noChangeArrowheads="1"/>
          </p:cNvSpPr>
          <p:nvPr/>
        </p:nvSpPr>
        <p:spPr bwMode="auto">
          <a:xfrm>
            <a:off x="0" y="0"/>
            <a:ext cx="9144000" cy="0"/>
          </a:xfrm>
          <a:prstGeom prst="rect">
            <a:avLst/>
          </a:prstGeom>
          <a:noFill/>
          <a:ln w="9525" algn="ctr">
            <a:noFill/>
            <a:miter lim="800000"/>
            <a:headEnd/>
            <a:tailEnd/>
          </a:ln>
        </p:spPr>
        <p:txBody>
          <a:bodyPr wrap="none" anchor="ctr">
            <a:spAutoFit/>
          </a:bodyPr>
          <a:lstStyle/>
          <a:p>
            <a:pPr algn="ctr"/>
            <a:endParaRPr lang="en-US"/>
          </a:p>
        </p:txBody>
      </p:sp>
      <p:pic>
        <p:nvPicPr>
          <p:cNvPr id="2" name="Picture 1"/>
          <p:cNvPicPr>
            <a:picLocks noChangeAspect="1"/>
          </p:cNvPicPr>
          <p:nvPr/>
        </p:nvPicPr>
        <p:blipFill>
          <a:blip r:embed="rId3">
            <a:extLst>
              <a:ext uri="28A0092B-C50C-407e-A947-70E740481C1C">
                <a14:useLocalDpi xmlns:a14="http://schemas.microsoft.com/office/drawing/2007/7/7/main"/>
              </a:ext>
            </a:extLst>
          </a:blip>
          <a:stretch>
            <a:fillRect/>
          </a:stretch>
        </p:blipFill>
        <p:spPr>
          <a:xfrm>
            <a:off x="4267200" y="2438400"/>
            <a:ext cx="4578096" cy="3029712"/>
          </a:xfrm>
          <a:prstGeom prst="rect">
            <a:avLst/>
          </a:prstGeom>
        </p:spPr>
      </p:pic>
    </p:spTree>
  </p:cSld>
  <p:clrMapOvr>
    <a:masterClrMapping/>
  </p:clrMapOvr>
  <p:transition xmlns:p14="http://schemas.microsoft.com/office/powerpoint/2007/7/12/main"/>
  <p:timing>
    <p:tnLst>
      <p:par>
        <p:cTn xmlns:p14="http://schemas.microsoft.com/office/powerpoint/2007/7/12/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4"/>
          <p:cNvSpPr>
            <a:spLocks noGrp="1"/>
          </p:cNvSpPr>
          <p:nvPr>
            <p:ph type="dt" sz="quarter" idx="11"/>
          </p:nvPr>
        </p:nvSpPr>
        <p:spPr/>
        <p:txBody>
          <a:bodyPr/>
          <a:lstStyle/>
          <a:p>
            <a:pPr>
              <a:defRPr/>
            </a:pPr>
            <a:r>
              <a:rPr lang="en-US" smtClean="0"/>
              <a:t>Copyright © 2011 Pearson Education, Inc. Publishing as Prentice Hall</a:t>
            </a:r>
            <a:endParaRPr lang="en-US"/>
          </a:p>
        </p:txBody>
      </p:sp>
      <p:sp>
        <p:nvSpPr>
          <p:cNvPr id="124930" name="Slide Number Placeholder 5"/>
          <p:cNvSpPr>
            <a:spLocks noGrp="1"/>
          </p:cNvSpPr>
          <p:nvPr>
            <p:ph type="sldNum" sz="quarter" idx="12"/>
          </p:nvPr>
        </p:nvSpPr>
        <p:spPr>
          <a:noFill/>
        </p:spPr>
        <p:txBody>
          <a:bodyPr/>
          <a:lstStyle/>
          <a:p>
            <a:fld id="{1FDF00A9-7EF5-416E-8D4E-1E2275C12856}" type="slidenum">
              <a:rPr lang="en-US" smtClean="0"/>
              <a:pPr/>
              <a:t>47</a:t>
            </a:fld>
            <a:endParaRPr lang="en-US" smtClean="0"/>
          </a:p>
        </p:txBody>
      </p:sp>
      <p:sp>
        <p:nvSpPr>
          <p:cNvPr id="101378" name="Rectangle 2"/>
          <p:cNvSpPr>
            <a:spLocks noGrp="1" noChangeArrowheads="1"/>
          </p:cNvSpPr>
          <p:nvPr>
            <p:ph type="title"/>
          </p:nvPr>
        </p:nvSpPr>
        <p:spPr/>
        <p:txBody>
          <a:bodyPr/>
          <a:lstStyle/>
          <a:p>
            <a:pPr eaLnBrk="1" hangingPunct="1">
              <a:defRPr/>
            </a:pPr>
            <a:r>
              <a:rPr lang="en-US"/>
              <a:t>Chapter 5 Summary Questions</a:t>
            </a:r>
          </a:p>
        </p:txBody>
      </p:sp>
      <p:sp>
        <p:nvSpPr>
          <p:cNvPr id="101379" name="Rectangle 3"/>
          <p:cNvSpPr>
            <a:spLocks noGrp="1" noChangeArrowheads="1"/>
          </p:cNvSpPr>
          <p:nvPr>
            <p:ph type="body" idx="1"/>
          </p:nvPr>
        </p:nvSpPr>
        <p:spPr/>
        <p:txBody>
          <a:bodyPr/>
          <a:lstStyle/>
          <a:p>
            <a:pPr eaLnBrk="1" hangingPunct="1">
              <a:defRPr/>
            </a:pPr>
            <a:r>
              <a:rPr lang="en-US" dirty="0">
                <a:effectLst/>
              </a:rPr>
              <a:t>What software is included in system software?</a:t>
            </a:r>
          </a:p>
        </p:txBody>
      </p:sp>
    </p:spTree>
  </p:cSld>
  <p:clrMapOvr>
    <a:masterClrMapping/>
  </p:clrMapOvr>
  <p:transition xmlns:p14="http://schemas.microsoft.com/office/powerpoint/2007/7/12/main"/>
  <p:timing>
    <p:tnLst>
      <p:par>
        <p:cTn xmlns:p14="http://schemas.microsoft.com/office/powerpoint/2007/7/12/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4"/>
          <p:cNvSpPr>
            <a:spLocks noGrp="1"/>
          </p:cNvSpPr>
          <p:nvPr>
            <p:ph type="dt" sz="quarter" idx="11"/>
          </p:nvPr>
        </p:nvSpPr>
        <p:spPr/>
        <p:txBody>
          <a:bodyPr/>
          <a:lstStyle/>
          <a:p>
            <a:pPr>
              <a:defRPr/>
            </a:pPr>
            <a:r>
              <a:rPr lang="en-US" smtClean="0"/>
              <a:t>Copyright © 2011 Pearson Education, Inc. Publishing as Prentice Hall</a:t>
            </a:r>
            <a:endParaRPr lang="en-US"/>
          </a:p>
        </p:txBody>
      </p:sp>
      <p:sp>
        <p:nvSpPr>
          <p:cNvPr id="126978" name="Slide Number Placeholder 5"/>
          <p:cNvSpPr>
            <a:spLocks noGrp="1"/>
          </p:cNvSpPr>
          <p:nvPr>
            <p:ph type="sldNum" sz="quarter" idx="12"/>
          </p:nvPr>
        </p:nvSpPr>
        <p:spPr>
          <a:noFill/>
        </p:spPr>
        <p:txBody>
          <a:bodyPr/>
          <a:lstStyle/>
          <a:p>
            <a:fld id="{4CB86099-9287-4F24-AD45-E164A0E9D8EE}" type="slidenum">
              <a:rPr lang="en-US" smtClean="0"/>
              <a:pPr/>
              <a:t>48</a:t>
            </a:fld>
            <a:endParaRPr lang="en-US" smtClean="0"/>
          </a:p>
        </p:txBody>
      </p:sp>
      <p:sp>
        <p:nvSpPr>
          <p:cNvPr id="147458" name="Rectangle 2"/>
          <p:cNvSpPr>
            <a:spLocks noGrp="1" noChangeArrowheads="1"/>
          </p:cNvSpPr>
          <p:nvPr>
            <p:ph type="title"/>
          </p:nvPr>
        </p:nvSpPr>
        <p:spPr/>
        <p:txBody>
          <a:bodyPr/>
          <a:lstStyle/>
          <a:p>
            <a:pPr eaLnBrk="1" hangingPunct="1">
              <a:defRPr/>
            </a:pPr>
            <a:r>
              <a:rPr lang="en-US"/>
              <a:t>Chapter 5 Summary Questions</a:t>
            </a:r>
          </a:p>
        </p:txBody>
      </p:sp>
      <p:sp>
        <p:nvSpPr>
          <p:cNvPr id="147459" name="Rectangle 3"/>
          <p:cNvSpPr>
            <a:spLocks noGrp="1" noChangeArrowheads="1"/>
          </p:cNvSpPr>
          <p:nvPr>
            <p:ph type="body" idx="1"/>
          </p:nvPr>
        </p:nvSpPr>
        <p:spPr/>
        <p:txBody>
          <a:bodyPr/>
          <a:lstStyle/>
          <a:p>
            <a:pPr eaLnBrk="1" hangingPunct="1">
              <a:defRPr/>
            </a:pPr>
            <a:r>
              <a:rPr lang="en-US" dirty="0">
                <a:effectLst/>
              </a:rPr>
              <a:t>What are the different kinds of operating systems?</a:t>
            </a:r>
          </a:p>
        </p:txBody>
      </p:sp>
    </p:spTree>
  </p:cSld>
  <p:clrMapOvr>
    <a:masterClrMapping/>
  </p:clrMapOvr>
  <p:transition xmlns:p14="http://schemas.microsoft.com/office/powerpoint/2007/7/12/main"/>
  <p:timing>
    <p:tnLst>
      <p:par>
        <p:cTn xmlns:p14="http://schemas.microsoft.com/office/powerpoint/2007/7/12/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4"/>
          <p:cNvSpPr>
            <a:spLocks noGrp="1"/>
          </p:cNvSpPr>
          <p:nvPr>
            <p:ph type="dt" sz="quarter" idx="11"/>
          </p:nvPr>
        </p:nvSpPr>
        <p:spPr/>
        <p:txBody>
          <a:bodyPr/>
          <a:lstStyle/>
          <a:p>
            <a:pPr>
              <a:defRPr/>
            </a:pPr>
            <a:r>
              <a:rPr lang="en-US" smtClean="0"/>
              <a:t>Copyright © 2011 Pearson Education, Inc. Publishing as Prentice Hall</a:t>
            </a:r>
            <a:endParaRPr lang="en-US"/>
          </a:p>
        </p:txBody>
      </p:sp>
      <p:sp>
        <p:nvSpPr>
          <p:cNvPr id="129026" name="Slide Number Placeholder 5"/>
          <p:cNvSpPr>
            <a:spLocks noGrp="1"/>
          </p:cNvSpPr>
          <p:nvPr>
            <p:ph type="sldNum" sz="quarter" idx="12"/>
          </p:nvPr>
        </p:nvSpPr>
        <p:spPr>
          <a:noFill/>
        </p:spPr>
        <p:txBody>
          <a:bodyPr/>
          <a:lstStyle/>
          <a:p>
            <a:fld id="{F1238AA0-488A-48D0-933A-CC9D7BE2F17C}" type="slidenum">
              <a:rPr lang="en-US" smtClean="0"/>
              <a:pPr/>
              <a:t>49</a:t>
            </a:fld>
            <a:endParaRPr lang="en-US" smtClean="0"/>
          </a:p>
        </p:txBody>
      </p:sp>
      <p:sp>
        <p:nvSpPr>
          <p:cNvPr id="148482" name="Rectangle 2"/>
          <p:cNvSpPr>
            <a:spLocks noGrp="1" noChangeArrowheads="1"/>
          </p:cNvSpPr>
          <p:nvPr>
            <p:ph type="title"/>
          </p:nvPr>
        </p:nvSpPr>
        <p:spPr/>
        <p:txBody>
          <a:bodyPr/>
          <a:lstStyle/>
          <a:p>
            <a:pPr eaLnBrk="1" hangingPunct="1">
              <a:defRPr/>
            </a:pPr>
            <a:r>
              <a:rPr lang="en-US"/>
              <a:t>Chapter 5 Summary Questions</a:t>
            </a:r>
          </a:p>
        </p:txBody>
      </p:sp>
      <p:sp>
        <p:nvSpPr>
          <p:cNvPr id="148483" name="Rectangle 3"/>
          <p:cNvSpPr>
            <a:spLocks noGrp="1" noChangeArrowheads="1"/>
          </p:cNvSpPr>
          <p:nvPr>
            <p:ph type="body" idx="1"/>
          </p:nvPr>
        </p:nvSpPr>
        <p:spPr/>
        <p:txBody>
          <a:bodyPr/>
          <a:lstStyle/>
          <a:p>
            <a:pPr eaLnBrk="1" hangingPunct="1">
              <a:defRPr/>
            </a:pPr>
            <a:r>
              <a:rPr lang="en-US" dirty="0">
                <a:effectLst/>
              </a:rPr>
              <a:t>What are the most common desktop operating systems?</a:t>
            </a:r>
          </a:p>
        </p:txBody>
      </p:sp>
    </p:spTree>
  </p:cSld>
  <p:clrMapOvr>
    <a:masterClrMapping/>
  </p:clrMapOvr>
  <p:transition xmlns:p14="http://schemas.microsoft.com/office/powerpoint/2007/7/12/main"/>
  <p:timing>
    <p:tnLst>
      <p:par>
        <p:cTn xmlns:p14="http://schemas.microsoft.com/office/powerpoint/2007/7/12/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Date Placeholder 5"/>
          <p:cNvSpPr>
            <a:spLocks noGrp="1"/>
          </p:cNvSpPr>
          <p:nvPr>
            <p:ph type="dt" sz="quarter" idx="11"/>
          </p:nvPr>
        </p:nvSpPr>
        <p:spPr/>
        <p:txBody>
          <a:bodyPr/>
          <a:lstStyle/>
          <a:p>
            <a:pPr>
              <a:defRPr/>
            </a:pPr>
            <a:r>
              <a:rPr lang="en-US" smtClean="0"/>
              <a:t>Copyright © 2011 Pearson Education, Inc. Publishing as Prentice Hall</a:t>
            </a:r>
            <a:endParaRPr lang="en-US"/>
          </a:p>
        </p:txBody>
      </p:sp>
      <p:sp>
        <p:nvSpPr>
          <p:cNvPr id="36866" name="Slide Number Placeholder 6"/>
          <p:cNvSpPr>
            <a:spLocks noGrp="1"/>
          </p:cNvSpPr>
          <p:nvPr>
            <p:ph type="sldNum" sz="quarter" idx="12"/>
          </p:nvPr>
        </p:nvSpPr>
        <p:spPr>
          <a:noFill/>
        </p:spPr>
        <p:txBody>
          <a:bodyPr/>
          <a:lstStyle/>
          <a:p>
            <a:fld id="{136B2480-C517-48FE-BEAD-B9860CAD922E}" type="slidenum">
              <a:rPr lang="en-US" smtClean="0"/>
              <a:pPr/>
              <a:t>5</a:t>
            </a:fld>
            <a:endParaRPr lang="en-US" smtClean="0"/>
          </a:p>
        </p:txBody>
      </p:sp>
      <p:sp>
        <p:nvSpPr>
          <p:cNvPr id="67586" name="Rectangle 2"/>
          <p:cNvSpPr>
            <a:spLocks noGrp="1" noChangeArrowheads="1"/>
          </p:cNvSpPr>
          <p:nvPr>
            <p:ph type="title"/>
          </p:nvPr>
        </p:nvSpPr>
        <p:spPr/>
        <p:txBody>
          <a:bodyPr/>
          <a:lstStyle/>
          <a:p>
            <a:pPr eaLnBrk="1" hangingPunct="1">
              <a:defRPr/>
            </a:pPr>
            <a:r>
              <a:rPr lang="en-US" dirty="0"/>
              <a:t>System Software: The OS</a:t>
            </a:r>
          </a:p>
        </p:txBody>
      </p:sp>
      <p:sp>
        <p:nvSpPr>
          <p:cNvPr id="67587" name="Rectangle 3"/>
          <p:cNvSpPr>
            <a:spLocks noGrp="1" noChangeArrowheads="1"/>
          </p:cNvSpPr>
          <p:nvPr>
            <p:ph type="body" sz="half" idx="1"/>
          </p:nvPr>
        </p:nvSpPr>
        <p:spPr>
          <a:xfrm>
            <a:off x="457200" y="1752600"/>
            <a:ext cx="8153400" cy="4419600"/>
          </a:xfrm>
        </p:spPr>
        <p:txBody>
          <a:bodyPr/>
          <a:lstStyle/>
          <a:p>
            <a:pPr eaLnBrk="1" hangingPunct="1">
              <a:defRPr/>
            </a:pPr>
            <a:r>
              <a:rPr lang="en-US" sz="3200" dirty="0" smtClean="0">
                <a:effectLst/>
              </a:rPr>
              <a:t>Controls computer functions (hardware, processor, memory, peripheral devices)</a:t>
            </a:r>
          </a:p>
          <a:p>
            <a:pPr eaLnBrk="1" hangingPunct="1">
              <a:defRPr/>
            </a:pPr>
            <a:r>
              <a:rPr lang="en-US" sz="3200" dirty="0" smtClean="0">
                <a:effectLst/>
              </a:rPr>
              <a:t>Provides means for software to work with CPU</a:t>
            </a:r>
          </a:p>
          <a:p>
            <a:pPr eaLnBrk="1" hangingPunct="1">
              <a:defRPr/>
            </a:pPr>
            <a:r>
              <a:rPr lang="en-US" sz="3200" dirty="0" smtClean="0">
                <a:effectLst/>
              </a:rPr>
              <a:t>Responsible for management, scheduling, and interaction of tasks </a:t>
            </a:r>
          </a:p>
          <a:p>
            <a:pPr eaLnBrk="1" hangingPunct="1">
              <a:defRPr/>
            </a:pPr>
            <a:r>
              <a:rPr lang="en-US" sz="3200" dirty="0" smtClean="0">
                <a:effectLst/>
              </a:rPr>
              <a:t>Provides user interface</a:t>
            </a:r>
          </a:p>
        </p:txBody>
      </p:sp>
    </p:spTree>
  </p:cSld>
  <p:clrMapOvr>
    <a:masterClrMapping/>
  </p:clrMapOvr>
  <p:transition xmlns:p14="http://schemas.microsoft.com/office/powerpoint/2007/7/12/main"/>
  <p:timing>
    <p:tnLst>
      <p:par>
        <p:cTn xmlns:p14="http://schemas.microsoft.com/office/powerpoint/2007/7/12/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4"/>
          <p:cNvSpPr>
            <a:spLocks noGrp="1"/>
          </p:cNvSpPr>
          <p:nvPr>
            <p:ph type="dt" sz="quarter" idx="11"/>
          </p:nvPr>
        </p:nvSpPr>
        <p:spPr/>
        <p:txBody>
          <a:bodyPr/>
          <a:lstStyle/>
          <a:p>
            <a:pPr>
              <a:defRPr/>
            </a:pPr>
            <a:r>
              <a:rPr lang="en-US" smtClean="0"/>
              <a:t>Copyright © 2011 Pearson Education, Inc. Publishing as Prentice Hall</a:t>
            </a:r>
            <a:endParaRPr lang="en-US"/>
          </a:p>
        </p:txBody>
      </p:sp>
      <p:sp>
        <p:nvSpPr>
          <p:cNvPr id="131074" name="Slide Number Placeholder 5"/>
          <p:cNvSpPr>
            <a:spLocks noGrp="1"/>
          </p:cNvSpPr>
          <p:nvPr>
            <p:ph type="sldNum" sz="quarter" idx="12"/>
          </p:nvPr>
        </p:nvSpPr>
        <p:spPr>
          <a:noFill/>
        </p:spPr>
        <p:txBody>
          <a:bodyPr/>
          <a:lstStyle/>
          <a:p>
            <a:fld id="{244E5653-E7BE-46EF-BCFB-FD5A42726889}" type="slidenum">
              <a:rPr lang="en-US" smtClean="0"/>
              <a:pPr/>
              <a:t>50</a:t>
            </a:fld>
            <a:endParaRPr lang="en-US" smtClean="0"/>
          </a:p>
        </p:txBody>
      </p:sp>
      <p:sp>
        <p:nvSpPr>
          <p:cNvPr id="149506" name="Rectangle 2"/>
          <p:cNvSpPr>
            <a:spLocks noGrp="1" noChangeArrowheads="1"/>
          </p:cNvSpPr>
          <p:nvPr>
            <p:ph type="title"/>
          </p:nvPr>
        </p:nvSpPr>
        <p:spPr/>
        <p:txBody>
          <a:bodyPr/>
          <a:lstStyle/>
          <a:p>
            <a:pPr eaLnBrk="1" hangingPunct="1">
              <a:defRPr/>
            </a:pPr>
            <a:r>
              <a:rPr lang="en-US"/>
              <a:t>Chapter 5 Summary Questions</a:t>
            </a:r>
          </a:p>
        </p:txBody>
      </p:sp>
      <p:sp>
        <p:nvSpPr>
          <p:cNvPr id="131076" name="Rectangle 3"/>
          <p:cNvSpPr>
            <a:spLocks noGrp="1" noChangeArrowheads="1"/>
          </p:cNvSpPr>
          <p:nvPr>
            <p:ph type="body" idx="1"/>
          </p:nvPr>
        </p:nvSpPr>
        <p:spPr/>
        <p:txBody>
          <a:bodyPr/>
          <a:lstStyle/>
          <a:p>
            <a:pPr eaLnBrk="1" hangingPunct="1"/>
            <a:r>
              <a:rPr lang="it-IT" dirty="0" smtClean="0">
                <a:effectLst/>
              </a:rPr>
              <a:t>How does the operating system provide a means for users to interact with the computer? </a:t>
            </a:r>
            <a:endParaRPr lang="en-US" dirty="0" smtClean="0">
              <a:effectLst/>
            </a:endParaRPr>
          </a:p>
        </p:txBody>
      </p:sp>
    </p:spTree>
  </p:cSld>
  <p:clrMapOvr>
    <a:masterClrMapping/>
  </p:clrMapOvr>
  <p:transition xmlns:p14="http://schemas.microsoft.com/office/powerpoint/2007/7/12/main"/>
  <p:timing>
    <p:tnLst>
      <p:par>
        <p:cTn xmlns:p14="http://schemas.microsoft.com/office/powerpoint/2007/7/12/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4"/>
          <p:cNvSpPr>
            <a:spLocks noGrp="1"/>
          </p:cNvSpPr>
          <p:nvPr>
            <p:ph type="dt" sz="quarter" idx="11"/>
          </p:nvPr>
        </p:nvSpPr>
        <p:spPr/>
        <p:txBody>
          <a:bodyPr/>
          <a:lstStyle/>
          <a:p>
            <a:pPr>
              <a:defRPr/>
            </a:pPr>
            <a:r>
              <a:rPr lang="en-US" smtClean="0"/>
              <a:t>Copyright © 2011 Pearson Education, Inc. Publishing as Prentice Hall</a:t>
            </a:r>
            <a:endParaRPr lang="en-US"/>
          </a:p>
        </p:txBody>
      </p:sp>
      <p:sp>
        <p:nvSpPr>
          <p:cNvPr id="133122" name="Slide Number Placeholder 5"/>
          <p:cNvSpPr>
            <a:spLocks noGrp="1"/>
          </p:cNvSpPr>
          <p:nvPr>
            <p:ph type="sldNum" sz="quarter" idx="12"/>
          </p:nvPr>
        </p:nvSpPr>
        <p:spPr>
          <a:noFill/>
        </p:spPr>
        <p:txBody>
          <a:bodyPr/>
          <a:lstStyle/>
          <a:p>
            <a:fld id="{59D60888-DAD7-4759-9FCC-A8FE3CFF899B}" type="slidenum">
              <a:rPr lang="en-US" smtClean="0"/>
              <a:pPr/>
              <a:t>51</a:t>
            </a:fld>
            <a:endParaRPr lang="en-US" smtClean="0"/>
          </a:p>
        </p:txBody>
      </p:sp>
      <p:sp>
        <p:nvSpPr>
          <p:cNvPr id="102402" name="Rectangle 2"/>
          <p:cNvSpPr>
            <a:spLocks noGrp="1" noChangeArrowheads="1"/>
          </p:cNvSpPr>
          <p:nvPr>
            <p:ph type="title"/>
          </p:nvPr>
        </p:nvSpPr>
        <p:spPr/>
        <p:txBody>
          <a:bodyPr/>
          <a:lstStyle/>
          <a:p>
            <a:pPr eaLnBrk="1" hangingPunct="1">
              <a:defRPr/>
            </a:pPr>
            <a:r>
              <a:rPr lang="en-US"/>
              <a:t>Chapter 5 Summary Questions</a:t>
            </a:r>
          </a:p>
        </p:txBody>
      </p:sp>
      <p:sp>
        <p:nvSpPr>
          <p:cNvPr id="102403" name="Rectangle 3"/>
          <p:cNvSpPr>
            <a:spLocks noGrp="1" noChangeArrowheads="1"/>
          </p:cNvSpPr>
          <p:nvPr>
            <p:ph type="body" idx="1"/>
          </p:nvPr>
        </p:nvSpPr>
        <p:spPr/>
        <p:txBody>
          <a:bodyPr/>
          <a:lstStyle/>
          <a:p>
            <a:pPr eaLnBrk="1" hangingPunct="1">
              <a:lnSpc>
                <a:spcPct val="90000"/>
              </a:lnSpc>
            </a:pPr>
            <a:r>
              <a:rPr lang="en-US" dirty="0" smtClean="0">
                <a:effectLst/>
              </a:rPr>
              <a:t>How does the operating system help manage resources such as the processor, memory, storage, hardware, and peripheral devices?</a:t>
            </a:r>
          </a:p>
        </p:txBody>
      </p:sp>
    </p:spTree>
  </p:cSld>
  <p:clrMapOvr>
    <a:masterClrMapping/>
  </p:clrMapOvr>
  <p:transition xmlns:p14="http://schemas.microsoft.com/office/powerpoint/2007/7/12/main"/>
  <p:timing>
    <p:tnLst>
      <p:par>
        <p:cTn xmlns:p14="http://schemas.microsoft.com/office/powerpoint/2007/7/12/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4"/>
          <p:cNvSpPr>
            <a:spLocks noGrp="1"/>
          </p:cNvSpPr>
          <p:nvPr>
            <p:ph type="dt" sz="quarter" idx="11"/>
          </p:nvPr>
        </p:nvSpPr>
        <p:spPr/>
        <p:txBody>
          <a:bodyPr/>
          <a:lstStyle/>
          <a:p>
            <a:pPr>
              <a:defRPr/>
            </a:pPr>
            <a:r>
              <a:rPr lang="en-US" smtClean="0"/>
              <a:t>Copyright © 2011 Pearson Education, Inc. Publishing as Prentice Hall</a:t>
            </a:r>
            <a:endParaRPr lang="en-US"/>
          </a:p>
        </p:txBody>
      </p:sp>
      <p:sp>
        <p:nvSpPr>
          <p:cNvPr id="135170" name="Slide Number Placeholder 5"/>
          <p:cNvSpPr>
            <a:spLocks noGrp="1"/>
          </p:cNvSpPr>
          <p:nvPr>
            <p:ph type="sldNum" sz="quarter" idx="12"/>
          </p:nvPr>
        </p:nvSpPr>
        <p:spPr>
          <a:noFill/>
        </p:spPr>
        <p:txBody>
          <a:bodyPr/>
          <a:lstStyle/>
          <a:p>
            <a:fld id="{C1C10141-033C-4AAB-B946-D82A4461F998}" type="slidenum">
              <a:rPr lang="en-US" smtClean="0"/>
              <a:pPr/>
              <a:t>52</a:t>
            </a:fld>
            <a:endParaRPr lang="en-US" smtClean="0"/>
          </a:p>
        </p:txBody>
      </p:sp>
      <p:sp>
        <p:nvSpPr>
          <p:cNvPr id="154626" name="Rectangle 2"/>
          <p:cNvSpPr>
            <a:spLocks noGrp="1" noChangeArrowheads="1"/>
          </p:cNvSpPr>
          <p:nvPr>
            <p:ph type="title"/>
          </p:nvPr>
        </p:nvSpPr>
        <p:spPr/>
        <p:txBody>
          <a:bodyPr/>
          <a:lstStyle/>
          <a:p>
            <a:pPr eaLnBrk="1" hangingPunct="1">
              <a:defRPr/>
            </a:pPr>
            <a:r>
              <a:rPr lang="en-US"/>
              <a:t>Chapter 5 Summary Questions</a:t>
            </a:r>
          </a:p>
        </p:txBody>
      </p:sp>
      <p:sp>
        <p:nvSpPr>
          <p:cNvPr id="154627" name="Rectangle 3"/>
          <p:cNvSpPr>
            <a:spLocks noGrp="1" noChangeArrowheads="1"/>
          </p:cNvSpPr>
          <p:nvPr>
            <p:ph type="body" idx="1"/>
          </p:nvPr>
        </p:nvSpPr>
        <p:spPr/>
        <p:txBody>
          <a:bodyPr/>
          <a:lstStyle/>
          <a:p>
            <a:pPr eaLnBrk="1" hangingPunct="1">
              <a:defRPr/>
            </a:pPr>
            <a:r>
              <a:rPr lang="it-IT" dirty="0">
                <a:effectLst/>
              </a:rPr>
              <a:t>How does the operating system interact with application software? </a:t>
            </a:r>
            <a:endParaRPr lang="en-US" dirty="0"/>
          </a:p>
        </p:txBody>
      </p:sp>
    </p:spTree>
  </p:cSld>
  <p:clrMapOvr>
    <a:masterClrMapping/>
  </p:clrMapOvr>
  <p:transition xmlns:p14="http://schemas.microsoft.com/office/powerpoint/2007/7/12/main"/>
  <p:timing>
    <p:tnLst>
      <p:par>
        <p:cTn xmlns:p14="http://schemas.microsoft.com/office/powerpoint/2007/7/12/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4"/>
          <p:cNvSpPr>
            <a:spLocks noGrp="1"/>
          </p:cNvSpPr>
          <p:nvPr>
            <p:ph type="dt" sz="quarter" idx="11"/>
          </p:nvPr>
        </p:nvSpPr>
        <p:spPr/>
        <p:txBody>
          <a:bodyPr/>
          <a:lstStyle/>
          <a:p>
            <a:pPr>
              <a:defRPr/>
            </a:pPr>
            <a:r>
              <a:rPr lang="en-US" smtClean="0"/>
              <a:t>Copyright © 2011 Pearson Education, Inc. Publishing as Prentice Hall</a:t>
            </a:r>
            <a:endParaRPr lang="en-US"/>
          </a:p>
        </p:txBody>
      </p:sp>
      <p:sp>
        <p:nvSpPr>
          <p:cNvPr id="137218" name="Slide Number Placeholder 5"/>
          <p:cNvSpPr>
            <a:spLocks noGrp="1"/>
          </p:cNvSpPr>
          <p:nvPr>
            <p:ph type="sldNum" sz="quarter" idx="12"/>
          </p:nvPr>
        </p:nvSpPr>
        <p:spPr>
          <a:noFill/>
        </p:spPr>
        <p:txBody>
          <a:bodyPr/>
          <a:lstStyle/>
          <a:p>
            <a:fld id="{AD5CC49D-DB09-400A-A1D7-10D5EEAF78BF}" type="slidenum">
              <a:rPr lang="en-US" smtClean="0"/>
              <a:pPr/>
              <a:t>53</a:t>
            </a:fld>
            <a:endParaRPr lang="en-US" smtClean="0"/>
          </a:p>
        </p:txBody>
      </p:sp>
      <p:sp>
        <p:nvSpPr>
          <p:cNvPr id="219138" name="Rectangle 2"/>
          <p:cNvSpPr>
            <a:spLocks noGrp="1" noChangeArrowheads="1"/>
          </p:cNvSpPr>
          <p:nvPr>
            <p:ph type="title"/>
          </p:nvPr>
        </p:nvSpPr>
        <p:spPr/>
        <p:txBody>
          <a:bodyPr/>
          <a:lstStyle/>
          <a:p>
            <a:pPr eaLnBrk="1" hangingPunct="1">
              <a:defRPr/>
            </a:pPr>
            <a:r>
              <a:rPr lang="en-US"/>
              <a:t>Chapter 5 Summary Questions</a:t>
            </a:r>
          </a:p>
        </p:txBody>
      </p:sp>
      <p:sp>
        <p:nvSpPr>
          <p:cNvPr id="219139" name="Rectangle 3"/>
          <p:cNvSpPr>
            <a:spLocks noGrp="1" noChangeArrowheads="1"/>
          </p:cNvSpPr>
          <p:nvPr>
            <p:ph type="body" idx="1"/>
          </p:nvPr>
        </p:nvSpPr>
        <p:spPr/>
        <p:txBody>
          <a:bodyPr/>
          <a:lstStyle/>
          <a:p>
            <a:pPr eaLnBrk="1" hangingPunct="1">
              <a:defRPr/>
            </a:pPr>
            <a:r>
              <a:rPr lang="en-US" dirty="0">
                <a:effectLst/>
              </a:rPr>
              <a:t>How does the operating system help the computer start up?</a:t>
            </a:r>
          </a:p>
        </p:txBody>
      </p:sp>
    </p:spTree>
  </p:cSld>
  <p:clrMapOvr>
    <a:masterClrMapping/>
  </p:clrMapOvr>
  <p:transition xmlns:p14="http://schemas.microsoft.com/office/powerpoint/2007/7/12/main"/>
  <p:timing>
    <p:tnLst>
      <p:par>
        <p:cTn xmlns:p14="http://schemas.microsoft.com/office/powerpoint/2007/7/12/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4"/>
          <p:cNvSpPr>
            <a:spLocks noGrp="1"/>
          </p:cNvSpPr>
          <p:nvPr>
            <p:ph type="dt" sz="quarter" idx="11"/>
          </p:nvPr>
        </p:nvSpPr>
        <p:spPr/>
        <p:txBody>
          <a:bodyPr/>
          <a:lstStyle/>
          <a:p>
            <a:pPr>
              <a:defRPr/>
            </a:pPr>
            <a:r>
              <a:rPr lang="en-US" smtClean="0"/>
              <a:t>Copyright © 2011 Pearson Education, Inc. Publishing as Prentice Hall</a:t>
            </a:r>
            <a:endParaRPr lang="en-US"/>
          </a:p>
        </p:txBody>
      </p:sp>
      <p:sp>
        <p:nvSpPr>
          <p:cNvPr id="139266" name="Slide Number Placeholder 5"/>
          <p:cNvSpPr>
            <a:spLocks noGrp="1"/>
          </p:cNvSpPr>
          <p:nvPr>
            <p:ph type="sldNum" sz="quarter" idx="12"/>
          </p:nvPr>
        </p:nvSpPr>
        <p:spPr>
          <a:noFill/>
        </p:spPr>
        <p:txBody>
          <a:bodyPr/>
          <a:lstStyle/>
          <a:p>
            <a:fld id="{A93C7873-0FDA-4D58-A1B2-98A1004AC144}" type="slidenum">
              <a:rPr lang="en-US" smtClean="0"/>
              <a:pPr/>
              <a:t>54</a:t>
            </a:fld>
            <a:endParaRPr lang="en-US" smtClean="0"/>
          </a:p>
        </p:txBody>
      </p:sp>
      <p:sp>
        <p:nvSpPr>
          <p:cNvPr id="155650" name="Rectangle 2"/>
          <p:cNvSpPr>
            <a:spLocks noGrp="1" noChangeArrowheads="1"/>
          </p:cNvSpPr>
          <p:nvPr>
            <p:ph type="title"/>
          </p:nvPr>
        </p:nvSpPr>
        <p:spPr/>
        <p:txBody>
          <a:bodyPr/>
          <a:lstStyle/>
          <a:p>
            <a:pPr eaLnBrk="1" hangingPunct="1">
              <a:defRPr/>
            </a:pPr>
            <a:r>
              <a:rPr lang="en-US"/>
              <a:t>Chapter 5 Summary Questions</a:t>
            </a:r>
          </a:p>
        </p:txBody>
      </p:sp>
      <p:sp>
        <p:nvSpPr>
          <p:cNvPr id="155651" name="Rectangle 3"/>
          <p:cNvSpPr>
            <a:spLocks noGrp="1" noChangeArrowheads="1"/>
          </p:cNvSpPr>
          <p:nvPr>
            <p:ph type="body" idx="1"/>
          </p:nvPr>
        </p:nvSpPr>
        <p:spPr/>
        <p:txBody>
          <a:bodyPr/>
          <a:lstStyle/>
          <a:p>
            <a:pPr eaLnBrk="1" hangingPunct="1">
              <a:defRPr/>
            </a:pPr>
            <a:r>
              <a:rPr lang="en-US" dirty="0">
                <a:effectLst/>
              </a:rPr>
              <a:t>What are the main desktop and windows features?</a:t>
            </a:r>
          </a:p>
        </p:txBody>
      </p:sp>
    </p:spTree>
  </p:cSld>
  <p:clrMapOvr>
    <a:masterClrMapping/>
  </p:clrMapOvr>
  <p:transition xmlns:p14="http://schemas.microsoft.com/office/powerpoint/2007/7/12/main"/>
  <p:timing>
    <p:tnLst>
      <p:par>
        <p:cTn xmlns:p14="http://schemas.microsoft.com/office/powerpoint/2007/7/12/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4"/>
          <p:cNvSpPr>
            <a:spLocks noGrp="1"/>
          </p:cNvSpPr>
          <p:nvPr>
            <p:ph type="dt" sz="quarter" idx="11"/>
          </p:nvPr>
        </p:nvSpPr>
        <p:spPr/>
        <p:txBody>
          <a:bodyPr/>
          <a:lstStyle/>
          <a:p>
            <a:pPr>
              <a:defRPr/>
            </a:pPr>
            <a:r>
              <a:rPr lang="en-US" smtClean="0"/>
              <a:t>Copyright © 2011 Pearson Education, Inc. Publishing as Prentice Hall</a:t>
            </a:r>
            <a:endParaRPr lang="en-US"/>
          </a:p>
        </p:txBody>
      </p:sp>
      <p:sp>
        <p:nvSpPr>
          <p:cNvPr id="141314" name="Slide Number Placeholder 5"/>
          <p:cNvSpPr>
            <a:spLocks noGrp="1"/>
          </p:cNvSpPr>
          <p:nvPr>
            <p:ph type="sldNum" sz="quarter" idx="12"/>
          </p:nvPr>
        </p:nvSpPr>
        <p:spPr>
          <a:noFill/>
        </p:spPr>
        <p:txBody>
          <a:bodyPr/>
          <a:lstStyle/>
          <a:p>
            <a:fld id="{C1EE6950-2EC0-4AED-8C43-B6EECED843D7}" type="slidenum">
              <a:rPr lang="en-US" smtClean="0"/>
              <a:pPr/>
              <a:t>55</a:t>
            </a:fld>
            <a:endParaRPr lang="en-US" smtClean="0"/>
          </a:p>
        </p:txBody>
      </p:sp>
      <p:sp>
        <p:nvSpPr>
          <p:cNvPr id="103426" name="Rectangle 2"/>
          <p:cNvSpPr>
            <a:spLocks noGrp="1" noChangeArrowheads="1"/>
          </p:cNvSpPr>
          <p:nvPr>
            <p:ph type="title"/>
          </p:nvPr>
        </p:nvSpPr>
        <p:spPr/>
        <p:txBody>
          <a:bodyPr/>
          <a:lstStyle/>
          <a:p>
            <a:pPr eaLnBrk="1" hangingPunct="1">
              <a:defRPr/>
            </a:pPr>
            <a:r>
              <a:rPr lang="en-US"/>
              <a:t>Chapter 5 Summary Questions</a:t>
            </a:r>
          </a:p>
        </p:txBody>
      </p:sp>
      <p:sp>
        <p:nvSpPr>
          <p:cNvPr id="141316" name="Rectangle 3"/>
          <p:cNvSpPr>
            <a:spLocks noGrp="1" noChangeArrowheads="1"/>
          </p:cNvSpPr>
          <p:nvPr>
            <p:ph type="body" idx="1"/>
          </p:nvPr>
        </p:nvSpPr>
        <p:spPr/>
        <p:txBody>
          <a:bodyPr/>
          <a:lstStyle/>
          <a:p>
            <a:pPr eaLnBrk="1" hangingPunct="1"/>
            <a:r>
              <a:rPr lang="it-IT" dirty="0" smtClean="0">
                <a:effectLst/>
              </a:rPr>
              <a:t>How does the operating system help me keep my computer organized? </a:t>
            </a:r>
            <a:endParaRPr lang="en-US" dirty="0" smtClean="0">
              <a:effectLst/>
            </a:endParaRPr>
          </a:p>
        </p:txBody>
      </p:sp>
    </p:spTree>
  </p:cSld>
  <p:clrMapOvr>
    <a:masterClrMapping/>
  </p:clrMapOvr>
  <p:transition xmlns:p14="http://schemas.microsoft.com/office/powerpoint/2007/7/12/main"/>
  <p:timing>
    <p:tnLst>
      <p:par>
        <p:cTn xmlns:p14="http://schemas.microsoft.com/office/powerpoint/2007/7/12/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4"/>
          <p:cNvSpPr>
            <a:spLocks noGrp="1"/>
          </p:cNvSpPr>
          <p:nvPr>
            <p:ph type="dt" sz="quarter" idx="11"/>
          </p:nvPr>
        </p:nvSpPr>
        <p:spPr/>
        <p:txBody>
          <a:bodyPr/>
          <a:lstStyle/>
          <a:p>
            <a:pPr>
              <a:defRPr/>
            </a:pPr>
            <a:r>
              <a:rPr lang="en-US" smtClean="0"/>
              <a:t>Copyright © 2011 Pearson Education, Inc. Publishing as Prentice Hall</a:t>
            </a:r>
            <a:endParaRPr lang="en-US"/>
          </a:p>
        </p:txBody>
      </p:sp>
      <p:sp>
        <p:nvSpPr>
          <p:cNvPr id="143362" name="Slide Number Placeholder 5"/>
          <p:cNvSpPr>
            <a:spLocks noGrp="1"/>
          </p:cNvSpPr>
          <p:nvPr>
            <p:ph type="sldNum" sz="quarter" idx="12"/>
          </p:nvPr>
        </p:nvSpPr>
        <p:spPr>
          <a:noFill/>
        </p:spPr>
        <p:txBody>
          <a:bodyPr/>
          <a:lstStyle/>
          <a:p>
            <a:fld id="{644BA9B7-17FF-4B39-9EE3-5B1F066982CD}" type="slidenum">
              <a:rPr lang="en-US" smtClean="0"/>
              <a:pPr/>
              <a:t>56</a:t>
            </a:fld>
            <a:endParaRPr lang="en-US" smtClean="0"/>
          </a:p>
        </p:txBody>
      </p:sp>
      <p:sp>
        <p:nvSpPr>
          <p:cNvPr id="159746" name="Rectangle 2"/>
          <p:cNvSpPr>
            <a:spLocks noGrp="1" noChangeArrowheads="1"/>
          </p:cNvSpPr>
          <p:nvPr>
            <p:ph type="title"/>
          </p:nvPr>
        </p:nvSpPr>
        <p:spPr/>
        <p:txBody>
          <a:bodyPr/>
          <a:lstStyle/>
          <a:p>
            <a:pPr eaLnBrk="1" hangingPunct="1">
              <a:defRPr/>
            </a:pPr>
            <a:r>
              <a:rPr lang="en-US"/>
              <a:t>Chapter 5 Summary Questions</a:t>
            </a:r>
          </a:p>
        </p:txBody>
      </p:sp>
      <p:sp>
        <p:nvSpPr>
          <p:cNvPr id="159747" name="Rectangle 3"/>
          <p:cNvSpPr>
            <a:spLocks noGrp="1" noChangeArrowheads="1"/>
          </p:cNvSpPr>
          <p:nvPr>
            <p:ph type="body" idx="1"/>
          </p:nvPr>
        </p:nvSpPr>
        <p:spPr/>
        <p:txBody>
          <a:bodyPr/>
          <a:lstStyle/>
          <a:p>
            <a:pPr eaLnBrk="1" hangingPunct="1">
              <a:defRPr/>
            </a:pPr>
            <a:r>
              <a:rPr lang="en-US" dirty="0">
                <a:effectLst/>
              </a:rPr>
              <a:t>What utility programs are included in system software, and what do they do?</a:t>
            </a:r>
          </a:p>
          <a:p>
            <a:pPr eaLnBrk="1" hangingPunct="1">
              <a:defRPr/>
            </a:pPr>
            <a:endParaRPr lang="en-US" dirty="0"/>
          </a:p>
        </p:txBody>
      </p:sp>
    </p:spTree>
  </p:cSld>
  <p:clrMapOvr>
    <a:masterClrMapping/>
  </p:clrMapOvr>
  <p:transition xmlns:p14="http://schemas.microsoft.com/office/powerpoint/2007/7/12/main"/>
  <p:timing>
    <p:tnLst>
      <p:par>
        <p:cTn xmlns:p14="http://schemas.microsoft.com/office/powerpoint/2007/7/12/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6"/>
          <p:cNvSpPr txBox="1">
            <a:spLocks noGrp="1" noChangeArrowheads="1"/>
          </p:cNvSpPr>
          <p:nvPr/>
        </p:nvSpPr>
        <p:spPr bwMode="auto">
          <a:xfrm>
            <a:off x="6553200" y="6245225"/>
            <a:ext cx="2133600" cy="476250"/>
          </a:xfrm>
          <a:prstGeom prst="rect">
            <a:avLst/>
          </a:prstGeom>
          <a:noFill/>
          <a:ln>
            <a:miter lim="800000"/>
            <a:headEnd/>
            <a:tailEnd/>
          </a:ln>
        </p:spPr>
        <p:txBody>
          <a:bodyPr anchor="b"/>
          <a:lstStyle/>
          <a:p>
            <a:pPr algn="ctr">
              <a:defRPr/>
            </a:pPr>
            <a:fld id="{02D9AA75-3209-44BD-AA77-B3079632DB87}" type="slidenum">
              <a:rPr lang="en-US" sz="1400">
                <a:solidFill>
                  <a:srgbClr xmlns:mc="http://schemas.openxmlformats.org/markup-compatibility/2006" xmlns:a14="http://schemas.microsoft.com/office/drawing/2007/7/7/main" val="000000" mc:Ignorable=""/>
                </a:solidFill>
                <a:effectLst>
                  <a:outerShdw blurRad="38100" dist="38100" dir="2700000" algn="tl">
                    <a:srgbClr xmlns:mc="http://schemas.openxmlformats.org/markup-compatibility/2006" xmlns:a14="http://schemas.microsoft.com/office/drawing/2007/7/7/main" val="FFFFFF" mc:Ignorable=""/>
                  </a:outerShdw>
                </a:effectLst>
              </a:rPr>
              <a:pPr algn="ctr">
                <a:defRPr/>
              </a:pPr>
              <a:t>57</a:t>
            </a:fld>
            <a:endParaRPr lang="en-US" sz="1400">
              <a:solidFill>
                <a:srgbClr xmlns:mc="http://schemas.openxmlformats.org/markup-compatibility/2006" xmlns:a14="http://schemas.microsoft.com/office/drawing/2007/7/7/main" val="000000" mc:Ignorable=""/>
              </a:solidFill>
              <a:effectLst>
                <a:outerShdw blurRad="38100" dist="38100" dir="2700000" algn="tl">
                  <a:srgbClr xmlns:mc="http://schemas.openxmlformats.org/markup-compatibility/2006" xmlns:a14="http://schemas.microsoft.com/office/drawing/2007/7/7/main" val="FFFFFF" mc:Ignorable=""/>
                </a:outerShdw>
              </a:effectLst>
            </a:endParaRPr>
          </a:p>
        </p:txBody>
      </p:sp>
      <p:sp>
        <p:nvSpPr>
          <p:cNvPr id="145410" name="Rectangle 4"/>
          <p:cNvSpPr>
            <a:spLocks noChangeArrowheads="1"/>
          </p:cNvSpPr>
          <p:nvPr/>
        </p:nvSpPr>
        <p:spPr bwMode="auto">
          <a:xfrm>
            <a:off x="-3725863" y="2297113"/>
            <a:ext cx="9144001" cy="0"/>
          </a:xfrm>
          <a:prstGeom prst="rect">
            <a:avLst/>
          </a:prstGeom>
          <a:noFill/>
          <a:ln w="25400">
            <a:noFill/>
            <a:miter lim="800000"/>
            <a:headEnd/>
            <a:tailEnd/>
          </a:ln>
        </p:spPr>
        <p:txBody>
          <a:bodyPr wrap="none" anchor="ctr">
            <a:spAutoFit/>
          </a:bodyPr>
          <a:lstStyle/>
          <a:p>
            <a:pPr algn="ctr"/>
            <a:endParaRPr lang="en-US"/>
          </a:p>
        </p:txBody>
      </p:sp>
      <p:sp>
        <p:nvSpPr>
          <p:cNvPr id="145412" name="Rectangle 6"/>
          <p:cNvSpPr>
            <a:spLocks noChangeArrowheads="1"/>
          </p:cNvSpPr>
          <p:nvPr/>
        </p:nvSpPr>
        <p:spPr bwMode="auto">
          <a:xfrm>
            <a:off x="708025" y="3894138"/>
            <a:ext cx="7589838" cy="1069975"/>
          </a:xfrm>
          <a:prstGeom prst="rect">
            <a:avLst/>
          </a:prstGeom>
          <a:noFill/>
          <a:ln w="25400">
            <a:noFill/>
            <a:miter lim="800000"/>
            <a:headEnd/>
            <a:tailEnd/>
          </a:ln>
        </p:spPr>
        <p:txBody>
          <a:bodyPr anchor="ctr">
            <a:spAutoFit/>
          </a:bodyPr>
          <a:lstStyle/>
          <a:p>
            <a:pPr algn="ctr"/>
            <a:r>
              <a:rPr lang="en-US" sz="1600">
                <a:solidFill>
                  <a:srgbClr xmlns:mc="http://schemas.openxmlformats.org/markup-compatibility/2006" xmlns:a14="http://schemas.microsoft.com/office/drawing/2007/7/7/main" val="000000" mc:Ignorable=""/>
                </a:solidFill>
                <a:cs typeface="Times New Roman" pitchFamily="18" charset="0"/>
              </a:rPr>
              <a:t>All rights reserved. No part of this publication may be reproduced, stored in a retrieval system, or transmitted, in any form or by any means, electronic, mechanical, photocopying, recording, or otherwise, without the prior written permission of the publisher. Printed in the United States of America.</a:t>
            </a:r>
          </a:p>
        </p:txBody>
      </p:sp>
      <p:sp>
        <p:nvSpPr>
          <p:cNvPr id="5" name="Rectangle 5"/>
          <p:cNvSpPr txBox="1">
            <a:spLocks noGrp="1" noChangeArrowheads="1"/>
          </p:cNvSpPr>
          <p:nvPr/>
        </p:nvSpPr>
        <p:spPr bwMode="auto">
          <a:xfrm>
            <a:off x="738188" y="5327650"/>
            <a:ext cx="7845425" cy="636588"/>
          </a:xfrm>
          <a:prstGeom prst="rect">
            <a:avLst/>
          </a:prstGeom>
          <a:noFill/>
          <a:ln>
            <a:miter lim="800000"/>
            <a:headEnd/>
            <a:tailEnd/>
          </a:ln>
        </p:spPr>
        <p:txBody>
          <a:bodyPr anchor="b"/>
          <a:lstStyle/>
          <a:p>
            <a:pPr algn="ctr">
              <a:defRPr/>
            </a:pPr>
            <a:r>
              <a:rPr lang="en-US" sz="1800" dirty="0">
                <a:solidFill>
                  <a:srgbClr xmlns:mc="http://schemas.openxmlformats.org/markup-compatibility/2006" xmlns:a14="http://schemas.microsoft.com/office/drawing/2007/7/7/main" val="000000" mc:Ignorable=""/>
                </a:solidFill>
                <a:effectLst>
                  <a:outerShdw blurRad="38100" dist="38100" dir="2700000" algn="tl">
                    <a:srgbClr xmlns:mc="http://schemas.openxmlformats.org/markup-compatibility/2006" xmlns:a14="http://schemas.microsoft.com/office/drawing/2007/7/7/main" val="FFFFFF" mc:Ignorable=""/>
                  </a:outerShdw>
                </a:effectLst>
                <a:latin typeface="+mn-lt"/>
              </a:rPr>
              <a:t>Copyright © </a:t>
            </a:r>
            <a:r>
              <a:rPr lang="en-US" sz="1800" dirty="0" smtClean="0">
                <a:solidFill>
                  <a:srgbClr xmlns:mc="http://schemas.openxmlformats.org/markup-compatibility/2006" xmlns:a14="http://schemas.microsoft.com/office/drawing/2007/7/7/main" val="000000" mc:Ignorable=""/>
                </a:solidFill>
                <a:effectLst>
                  <a:outerShdw blurRad="38100" dist="38100" dir="2700000" algn="tl">
                    <a:srgbClr xmlns:mc="http://schemas.openxmlformats.org/markup-compatibility/2006" xmlns:a14="http://schemas.microsoft.com/office/drawing/2007/7/7/main" val="FFFFFF" mc:Ignorable=""/>
                  </a:outerShdw>
                </a:effectLst>
                <a:latin typeface="+mn-lt"/>
              </a:rPr>
              <a:t>2011 </a:t>
            </a:r>
            <a:r>
              <a:rPr lang="en-US" sz="1800" dirty="0">
                <a:solidFill>
                  <a:srgbClr xmlns:mc="http://schemas.openxmlformats.org/markup-compatibility/2006" xmlns:a14="http://schemas.microsoft.com/office/drawing/2007/7/7/main" val="000000" mc:Ignorable=""/>
                </a:solidFill>
                <a:effectLst>
                  <a:outerShdw blurRad="38100" dist="38100" dir="2700000" algn="tl">
                    <a:srgbClr xmlns:mc="http://schemas.openxmlformats.org/markup-compatibility/2006" xmlns:a14="http://schemas.microsoft.com/office/drawing/2007/7/7/main" val="FFFFFF" mc:Ignorable=""/>
                  </a:outerShdw>
                </a:effectLst>
                <a:latin typeface="+mn-lt"/>
              </a:rPr>
              <a:t>Pearson Education, Inc.  </a:t>
            </a:r>
          </a:p>
          <a:p>
            <a:pPr algn="ctr">
              <a:defRPr/>
            </a:pPr>
            <a:r>
              <a:rPr lang="en-US" sz="1800" dirty="0">
                <a:solidFill>
                  <a:srgbClr xmlns:mc="http://schemas.openxmlformats.org/markup-compatibility/2006" xmlns:a14="http://schemas.microsoft.com/office/drawing/2007/7/7/main" val="000000" mc:Ignorable=""/>
                </a:solidFill>
                <a:effectLst>
                  <a:outerShdw blurRad="38100" dist="38100" dir="2700000" algn="tl">
                    <a:srgbClr xmlns:mc="http://schemas.openxmlformats.org/markup-compatibility/2006" xmlns:a14="http://schemas.microsoft.com/office/drawing/2007/7/7/main" val="FFFFFF" mc:Ignorable=""/>
                  </a:outerShdw>
                </a:effectLst>
                <a:latin typeface="+mn-lt"/>
              </a:rPr>
              <a:t>Publishing as Prentice Hall</a:t>
            </a:r>
          </a:p>
        </p:txBody>
      </p:sp>
      <p:sp>
        <p:nvSpPr>
          <p:cNvPr id="7" name="Slide Number Placeholder 6"/>
          <p:cNvSpPr>
            <a:spLocks noGrp="1"/>
          </p:cNvSpPr>
          <p:nvPr>
            <p:ph type="sldNum" sz="quarter" idx="10"/>
          </p:nvPr>
        </p:nvSpPr>
        <p:spPr/>
        <p:txBody>
          <a:bodyPr/>
          <a:lstStyle/>
          <a:p>
            <a:pPr>
              <a:defRPr/>
            </a:pPr>
            <a:fld id="{B6B6B286-88F8-4DC4-9ED1-5DB28D5C439A}" type="slidenum">
              <a:rPr lang="en-US" smtClean="0"/>
              <a:pPr>
                <a:defRPr/>
              </a:pPr>
              <a:t>57</a:t>
            </a:fld>
            <a:endParaRPr lang="en-US"/>
          </a:p>
        </p:txBody>
      </p:sp>
      <p:pic>
        <p:nvPicPr>
          <p:cNvPr id="8" name="Picture 5" descr="cid:3287383400_2177562"/>
          <p:cNvPicPr>
            <a:picLocks noChangeAspect="1" noChangeArrowheads="1"/>
          </p:cNvPicPr>
          <p:nvPr/>
        </p:nvPicPr>
        <p:blipFill>
          <a:blip r:embed="rId3" r:link="rId4" cstate="print"/>
          <a:srcRect/>
          <a:stretch>
            <a:fillRect/>
          </a:stretch>
        </p:blipFill>
        <p:spPr bwMode="auto">
          <a:xfrm>
            <a:off x="342900" y="971550"/>
            <a:ext cx="8423275" cy="2747963"/>
          </a:xfrm>
          <a:prstGeom prst="rect">
            <a:avLst/>
          </a:prstGeom>
          <a:solidFill>
            <a:schemeClr val="hlink"/>
          </a:solidFill>
          <a:ln w="9525">
            <a:solidFill>
              <a:schemeClr val="bg1"/>
            </a:solidFill>
            <a:miter lim="800000"/>
            <a:headEnd/>
            <a:tailEnd/>
          </a:ln>
        </p:spPr>
      </p:pic>
    </p:spTree>
  </p:cSld>
  <p:clrMapOvr>
    <a:masterClrMapping/>
  </p:clrMapOvr>
  <p:transition xmlns:p14="http://schemas.microsoft.com/office/powerpoint/2007/7/12/main"/>
  <p:timing>
    <p:tnLst>
      <p:par>
        <p:cTn xmlns:p14="http://schemas.microsoft.com/office/powerpoint/2007/7/12/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5"/>
          <p:cNvSpPr>
            <a:spLocks noGrp="1"/>
          </p:cNvSpPr>
          <p:nvPr>
            <p:ph type="dt" sz="quarter" idx="11"/>
          </p:nvPr>
        </p:nvSpPr>
        <p:spPr/>
        <p:txBody>
          <a:bodyPr/>
          <a:lstStyle/>
          <a:p>
            <a:pPr>
              <a:defRPr/>
            </a:pPr>
            <a:r>
              <a:rPr lang="en-US" smtClean="0"/>
              <a:t>Copyright © 2011 Pearson Education, Inc. Publishing as Prentice Hall</a:t>
            </a:r>
            <a:endParaRPr lang="en-US"/>
          </a:p>
        </p:txBody>
      </p:sp>
      <p:sp>
        <p:nvSpPr>
          <p:cNvPr id="38914" name="Slide Number Placeholder 6"/>
          <p:cNvSpPr>
            <a:spLocks noGrp="1"/>
          </p:cNvSpPr>
          <p:nvPr>
            <p:ph type="sldNum" sz="quarter" idx="12"/>
          </p:nvPr>
        </p:nvSpPr>
        <p:spPr>
          <a:noFill/>
        </p:spPr>
        <p:txBody>
          <a:bodyPr/>
          <a:lstStyle/>
          <a:p>
            <a:fld id="{0EBB210C-56DC-4935-AFBD-79741F77B3AD}" type="slidenum">
              <a:rPr lang="en-US" smtClean="0"/>
              <a:pPr/>
              <a:t>6</a:t>
            </a:fld>
            <a:endParaRPr lang="en-US" smtClean="0"/>
          </a:p>
        </p:txBody>
      </p:sp>
      <p:sp>
        <p:nvSpPr>
          <p:cNvPr id="209922" name="Rectangle 2"/>
          <p:cNvSpPr>
            <a:spLocks noGrp="1" noChangeArrowheads="1"/>
          </p:cNvSpPr>
          <p:nvPr>
            <p:ph type="title"/>
          </p:nvPr>
        </p:nvSpPr>
        <p:spPr/>
        <p:txBody>
          <a:bodyPr/>
          <a:lstStyle/>
          <a:p>
            <a:pPr eaLnBrk="1" hangingPunct="1">
              <a:defRPr/>
            </a:pPr>
            <a:r>
              <a:rPr lang="en-US" dirty="0"/>
              <a:t>System Software: Utilities</a:t>
            </a:r>
          </a:p>
        </p:txBody>
      </p:sp>
      <p:sp>
        <p:nvSpPr>
          <p:cNvPr id="38916" name="Rectangle 4"/>
          <p:cNvSpPr>
            <a:spLocks noChangeArrowheads="1"/>
          </p:cNvSpPr>
          <p:nvPr/>
        </p:nvSpPr>
        <p:spPr bwMode="auto">
          <a:xfrm>
            <a:off x="381000" y="1371600"/>
            <a:ext cx="4114800" cy="4343400"/>
          </a:xfrm>
          <a:prstGeom prst="rect">
            <a:avLst/>
          </a:prstGeom>
          <a:noFill/>
          <a:ln w="38100" cmpd="dbl" algn="ctr">
            <a:solidFill>
              <a:schemeClr val="bg1"/>
            </a:solidFill>
            <a:miter lim="800000"/>
            <a:headEnd/>
            <a:tailEnd/>
          </a:ln>
        </p:spPr>
        <p:txBody>
          <a:bodyPr wrap="none" anchor="ctr"/>
          <a:lstStyle/>
          <a:p>
            <a:pPr algn="ctr"/>
            <a:endParaRPr lang="en-US"/>
          </a:p>
        </p:txBody>
      </p:sp>
      <p:sp>
        <p:nvSpPr>
          <p:cNvPr id="38917" name="Rectangle 5"/>
          <p:cNvSpPr>
            <a:spLocks noChangeArrowheads="1"/>
          </p:cNvSpPr>
          <p:nvPr/>
        </p:nvSpPr>
        <p:spPr bwMode="auto">
          <a:xfrm>
            <a:off x="4495800" y="1371600"/>
            <a:ext cx="4114800" cy="4343400"/>
          </a:xfrm>
          <a:prstGeom prst="rect">
            <a:avLst/>
          </a:prstGeom>
          <a:noFill/>
          <a:ln w="38100" cmpd="dbl" algn="ctr">
            <a:solidFill>
              <a:schemeClr val="bg1"/>
            </a:solidFill>
            <a:miter lim="800000"/>
            <a:headEnd/>
            <a:tailEnd/>
          </a:ln>
        </p:spPr>
        <p:txBody>
          <a:bodyPr wrap="none" anchor="ctr"/>
          <a:lstStyle/>
          <a:p>
            <a:pPr algn="ctr"/>
            <a:endParaRPr lang="en-US"/>
          </a:p>
        </p:txBody>
      </p:sp>
      <p:sp>
        <p:nvSpPr>
          <p:cNvPr id="209926" name="Rectangle 6"/>
          <p:cNvSpPr>
            <a:spLocks noChangeArrowheads="1"/>
          </p:cNvSpPr>
          <p:nvPr/>
        </p:nvSpPr>
        <p:spPr bwMode="auto">
          <a:xfrm>
            <a:off x="457200" y="1600200"/>
            <a:ext cx="4038600" cy="4525963"/>
          </a:xfrm>
          <a:prstGeom prst="rect">
            <a:avLst/>
          </a:prstGeom>
          <a:noFill/>
          <a:ln w="9525">
            <a:noFill/>
            <a:miter lim="800000"/>
            <a:headEnd/>
            <a:tailEnd/>
          </a:ln>
          <a:effectLst/>
        </p:spPr>
        <p:txBody>
          <a:bodyPr/>
          <a:lstStyle/>
          <a:p>
            <a:pPr marL="742950" lvl="1" indent="-285750" algn="ctr">
              <a:spcBef>
                <a:spcPct val="20000"/>
              </a:spcBef>
              <a:buFontTx/>
              <a:buChar char="–"/>
              <a:defRPr/>
            </a:pPr>
            <a:endParaRPr lang="en-US" sz="2400">
              <a:effectLst>
                <a:outerShdw blurRad="38100" dist="38100" dir="2700000" algn="tl">
                  <a:srgbClr xmlns:mc="http://schemas.openxmlformats.org/markup-compatibility/2006" xmlns:a14="http://schemas.microsoft.com/office/drawing/2007/7/7/main" val="C0C0C0" mc:Ignorable=""/>
                </a:outerShdw>
              </a:effectLst>
            </a:endParaRPr>
          </a:p>
          <a:p>
            <a:pPr marL="742950" lvl="1" indent="-285750" algn="ctr">
              <a:spcBef>
                <a:spcPct val="20000"/>
              </a:spcBef>
              <a:buFontTx/>
              <a:buChar char="–"/>
              <a:defRPr/>
            </a:pPr>
            <a:endParaRPr lang="en-US" sz="2400">
              <a:effectLst>
                <a:outerShdw blurRad="38100" dist="38100" dir="2700000" algn="tl">
                  <a:srgbClr xmlns:mc="http://schemas.openxmlformats.org/markup-compatibility/2006" xmlns:a14="http://schemas.microsoft.com/office/drawing/2007/7/7/main" val="C0C0C0" mc:Ignorable=""/>
                </a:outerShdw>
              </a:effectLst>
            </a:endParaRPr>
          </a:p>
          <a:p>
            <a:pPr marL="342900" indent="-342900" algn="ctr">
              <a:spcBef>
                <a:spcPct val="20000"/>
              </a:spcBef>
              <a:buFontTx/>
              <a:buChar char="•"/>
              <a:defRPr/>
            </a:pPr>
            <a:endParaRPr lang="en-US" sz="2800">
              <a:effectLst>
                <a:outerShdw blurRad="38100" dist="38100" dir="2700000" algn="tl">
                  <a:srgbClr xmlns:mc="http://schemas.openxmlformats.org/markup-compatibility/2006" xmlns:a14="http://schemas.microsoft.com/office/drawing/2007/7/7/main" val="C0C0C0" mc:Ignorable=""/>
                </a:outerShdw>
              </a:effectLst>
            </a:endParaRPr>
          </a:p>
        </p:txBody>
      </p:sp>
      <p:sp>
        <p:nvSpPr>
          <p:cNvPr id="209927" name="Rectangle 7"/>
          <p:cNvSpPr>
            <a:spLocks noChangeArrowheads="1"/>
          </p:cNvSpPr>
          <p:nvPr/>
        </p:nvSpPr>
        <p:spPr bwMode="auto">
          <a:xfrm>
            <a:off x="4648200" y="1371600"/>
            <a:ext cx="4038600" cy="4525963"/>
          </a:xfrm>
          <a:prstGeom prst="rect">
            <a:avLst/>
          </a:prstGeom>
          <a:noFill/>
          <a:ln w="9525">
            <a:noFill/>
            <a:miter lim="800000"/>
            <a:headEnd/>
            <a:tailEnd/>
          </a:ln>
          <a:effectLst/>
        </p:spPr>
        <p:txBody>
          <a:bodyPr/>
          <a:lstStyle/>
          <a:p>
            <a:pPr marL="742950" lvl="1" indent="-285750" algn="ctr">
              <a:spcBef>
                <a:spcPct val="20000"/>
              </a:spcBef>
              <a:buFontTx/>
              <a:buChar char="–"/>
              <a:defRPr/>
            </a:pPr>
            <a:endParaRPr lang="en-US" sz="2400">
              <a:effectLst>
                <a:outerShdw blurRad="38100" dist="38100" dir="2700000" algn="tl">
                  <a:srgbClr xmlns:mc="http://schemas.openxmlformats.org/markup-compatibility/2006" xmlns:a14="http://schemas.microsoft.com/office/drawing/2007/7/7/main" val="C0C0C0" mc:Ignorable=""/>
                </a:outerShdw>
              </a:effectLst>
            </a:endParaRPr>
          </a:p>
        </p:txBody>
      </p:sp>
      <p:sp>
        <p:nvSpPr>
          <p:cNvPr id="209928" name="Rectangle 8"/>
          <p:cNvSpPr>
            <a:spLocks noGrp="1" noChangeArrowheads="1"/>
          </p:cNvSpPr>
          <p:nvPr>
            <p:ph type="body" sz="half" idx="1"/>
          </p:nvPr>
        </p:nvSpPr>
        <p:spPr>
          <a:xfrm>
            <a:off x="457200" y="1600200"/>
            <a:ext cx="7924800" cy="4525963"/>
          </a:xfrm>
        </p:spPr>
        <p:txBody>
          <a:bodyPr/>
          <a:lstStyle/>
          <a:p>
            <a:pPr eaLnBrk="1" hangingPunct="1">
              <a:defRPr/>
            </a:pPr>
            <a:r>
              <a:rPr lang="en-US" sz="3200" dirty="0">
                <a:effectLst/>
              </a:rPr>
              <a:t>Utilities: Programs that perform computer housekeeping tasks</a:t>
            </a:r>
          </a:p>
          <a:p>
            <a:pPr lvl="1" eaLnBrk="1" hangingPunct="1">
              <a:defRPr/>
            </a:pPr>
            <a:r>
              <a:rPr lang="en-US" sz="2800" dirty="0" smtClean="0">
                <a:effectLst/>
              </a:rPr>
              <a:t>Backup</a:t>
            </a:r>
          </a:p>
          <a:p>
            <a:pPr lvl="1" eaLnBrk="1" hangingPunct="1">
              <a:defRPr/>
            </a:pPr>
            <a:r>
              <a:rPr lang="en-US" sz="2800" dirty="0" smtClean="0">
                <a:effectLst/>
              </a:rPr>
              <a:t>Security</a:t>
            </a:r>
          </a:p>
          <a:p>
            <a:pPr lvl="1" eaLnBrk="1" hangingPunct="1">
              <a:defRPr/>
            </a:pPr>
            <a:r>
              <a:rPr lang="en-US" sz="2800" dirty="0" smtClean="0">
                <a:effectLst/>
              </a:rPr>
              <a:t>Diagnostic</a:t>
            </a:r>
          </a:p>
          <a:p>
            <a:pPr lvl="1" eaLnBrk="1" hangingPunct="1">
              <a:defRPr/>
            </a:pPr>
            <a:r>
              <a:rPr lang="en-US" sz="2800" dirty="0" smtClean="0">
                <a:effectLst/>
              </a:rPr>
              <a:t>Recovery</a:t>
            </a:r>
            <a:endParaRPr lang="en-US" sz="2800" dirty="0">
              <a:effectLst/>
            </a:endParaRPr>
          </a:p>
        </p:txBody>
      </p:sp>
    </p:spTree>
  </p:cSld>
  <p:clrMapOvr>
    <a:masterClrMapping/>
  </p:clrMapOvr>
  <p:transition xmlns:p14="http://schemas.microsoft.com/office/powerpoint/2007/7/12/main"/>
  <p:timing>
    <p:tnLst>
      <p:par>
        <p:cTn xmlns:p14="http://schemas.microsoft.com/office/powerpoint/2007/7/12/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4"/>
          <p:cNvSpPr>
            <a:spLocks noGrp="1"/>
          </p:cNvSpPr>
          <p:nvPr>
            <p:ph type="dt" sz="quarter" idx="11"/>
          </p:nvPr>
        </p:nvSpPr>
        <p:spPr/>
        <p:txBody>
          <a:bodyPr/>
          <a:lstStyle/>
          <a:p>
            <a:pPr>
              <a:defRPr/>
            </a:pPr>
            <a:r>
              <a:rPr lang="en-US" smtClean="0"/>
              <a:t>Copyright © 2011 Pearson Education, Inc. Publishing as Prentice Hall</a:t>
            </a:r>
            <a:endParaRPr lang="en-US"/>
          </a:p>
        </p:txBody>
      </p:sp>
      <p:sp>
        <p:nvSpPr>
          <p:cNvPr id="40962" name="Slide Number Placeholder 5"/>
          <p:cNvSpPr>
            <a:spLocks noGrp="1"/>
          </p:cNvSpPr>
          <p:nvPr>
            <p:ph type="sldNum" sz="quarter" idx="12"/>
          </p:nvPr>
        </p:nvSpPr>
        <p:spPr>
          <a:noFill/>
        </p:spPr>
        <p:txBody>
          <a:bodyPr/>
          <a:lstStyle/>
          <a:p>
            <a:fld id="{6BD72755-699F-4972-A7B3-D4A8E1EA6E90}" type="slidenum">
              <a:rPr lang="en-US" smtClean="0"/>
              <a:pPr/>
              <a:t>7</a:t>
            </a:fld>
            <a:endParaRPr lang="en-US" smtClean="0"/>
          </a:p>
        </p:txBody>
      </p:sp>
      <p:sp>
        <p:nvSpPr>
          <p:cNvPr id="68611" name="Rectangle 3"/>
          <p:cNvSpPr>
            <a:spLocks noGrp="1" noChangeArrowheads="1"/>
          </p:cNvSpPr>
          <p:nvPr>
            <p:ph type="title"/>
          </p:nvPr>
        </p:nvSpPr>
        <p:spPr/>
        <p:txBody>
          <a:bodyPr/>
          <a:lstStyle/>
          <a:p>
            <a:pPr eaLnBrk="1" hangingPunct="1">
              <a:defRPr/>
            </a:pPr>
            <a:r>
              <a:rPr lang="en-US" dirty="0" smtClean="0"/>
              <a:t>Operating </a:t>
            </a:r>
            <a:r>
              <a:rPr lang="en-US" dirty="0"/>
              <a:t>System Categories</a:t>
            </a:r>
          </a:p>
        </p:txBody>
      </p:sp>
      <p:sp>
        <p:nvSpPr>
          <p:cNvPr id="68612" name="Rectangle 4"/>
          <p:cNvSpPr>
            <a:spLocks noGrp="1" noChangeArrowheads="1"/>
          </p:cNvSpPr>
          <p:nvPr>
            <p:ph type="body" idx="1"/>
          </p:nvPr>
        </p:nvSpPr>
        <p:spPr/>
        <p:txBody>
          <a:bodyPr/>
          <a:lstStyle/>
          <a:p>
            <a:pPr eaLnBrk="1" hangingPunct="1">
              <a:defRPr/>
            </a:pPr>
            <a:r>
              <a:rPr lang="en-US" dirty="0" smtClean="0">
                <a:effectLst/>
              </a:rPr>
              <a:t>Traditionally included four categories:</a:t>
            </a:r>
          </a:p>
          <a:p>
            <a:pPr lvl="1" eaLnBrk="1" hangingPunct="1">
              <a:defRPr/>
            </a:pPr>
            <a:r>
              <a:rPr lang="en-US" dirty="0" smtClean="0">
                <a:effectLst/>
              </a:rPr>
              <a:t>Single-user, single-task</a:t>
            </a:r>
          </a:p>
          <a:p>
            <a:pPr lvl="2" eaLnBrk="1" hangingPunct="1">
              <a:defRPr/>
            </a:pPr>
            <a:r>
              <a:rPr lang="en-US" dirty="0" smtClean="0">
                <a:effectLst/>
              </a:rPr>
              <a:t>Example: MS-DOS</a:t>
            </a:r>
          </a:p>
          <a:p>
            <a:pPr lvl="1" eaLnBrk="1" hangingPunct="1">
              <a:defRPr/>
            </a:pPr>
            <a:r>
              <a:rPr lang="en-US" dirty="0" smtClean="0">
                <a:effectLst/>
              </a:rPr>
              <a:t>Single-user, multitask</a:t>
            </a:r>
          </a:p>
          <a:p>
            <a:pPr lvl="2" eaLnBrk="1" hangingPunct="1">
              <a:defRPr/>
            </a:pPr>
            <a:r>
              <a:rPr lang="en-US" dirty="0" smtClean="0">
                <a:effectLst/>
              </a:rPr>
              <a:t>Example: Apple’s Mac OS</a:t>
            </a:r>
          </a:p>
          <a:p>
            <a:pPr lvl="1" eaLnBrk="1" hangingPunct="1">
              <a:defRPr/>
            </a:pPr>
            <a:r>
              <a:rPr lang="en-US" dirty="0" smtClean="0">
                <a:effectLst/>
              </a:rPr>
              <a:t>Multiuser</a:t>
            </a:r>
          </a:p>
          <a:p>
            <a:pPr lvl="2" eaLnBrk="1" hangingPunct="1">
              <a:defRPr/>
            </a:pPr>
            <a:r>
              <a:rPr lang="en-US" dirty="0" smtClean="0">
                <a:effectLst/>
              </a:rPr>
              <a:t>Example: Microsoft Windows</a:t>
            </a:r>
          </a:p>
          <a:p>
            <a:pPr lvl="1" eaLnBrk="1" hangingPunct="1">
              <a:defRPr/>
            </a:pPr>
            <a:r>
              <a:rPr lang="en-US" dirty="0" smtClean="0">
                <a:effectLst/>
              </a:rPr>
              <a:t>Real-time (RTOS)</a:t>
            </a:r>
          </a:p>
          <a:p>
            <a:pPr lvl="2" eaLnBrk="1" hangingPunct="1">
              <a:defRPr/>
            </a:pPr>
            <a:r>
              <a:rPr lang="en-US" dirty="0" smtClean="0">
                <a:effectLst/>
              </a:rPr>
              <a:t>Example: found in measurement instruments</a:t>
            </a:r>
          </a:p>
        </p:txBody>
      </p:sp>
    </p:spTree>
  </p:cSld>
  <p:clrMapOvr>
    <a:masterClrMapping/>
  </p:clrMapOvr>
  <p:transition xmlns:p14="http://schemas.microsoft.com/office/powerpoint/2007/7/12/main"/>
  <p:timing>
    <p:tnLst>
      <p:par>
        <p:cTn xmlns:p14="http://schemas.microsoft.com/office/powerpoint/2007/7/12/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5"/>
          <p:cNvSpPr>
            <a:spLocks noGrp="1"/>
          </p:cNvSpPr>
          <p:nvPr>
            <p:ph type="dt" sz="quarter" idx="11"/>
          </p:nvPr>
        </p:nvSpPr>
        <p:spPr/>
        <p:txBody>
          <a:bodyPr/>
          <a:lstStyle/>
          <a:p>
            <a:pPr>
              <a:defRPr/>
            </a:pPr>
            <a:r>
              <a:rPr lang="en-US" smtClean="0"/>
              <a:t>Copyright © 2011 Pearson Education, Inc. Publishing as Prentice Hall</a:t>
            </a:r>
            <a:endParaRPr lang="en-US"/>
          </a:p>
        </p:txBody>
      </p:sp>
      <p:sp>
        <p:nvSpPr>
          <p:cNvPr id="43010" name="Slide Number Placeholder 6"/>
          <p:cNvSpPr>
            <a:spLocks noGrp="1"/>
          </p:cNvSpPr>
          <p:nvPr>
            <p:ph type="sldNum" sz="quarter" idx="12"/>
          </p:nvPr>
        </p:nvSpPr>
        <p:spPr>
          <a:noFill/>
        </p:spPr>
        <p:txBody>
          <a:bodyPr/>
          <a:lstStyle/>
          <a:p>
            <a:fld id="{EE08D91C-7EF8-4847-B2B8-C9BCACE529EC}" type="slidenum">
              <a:rPr lang="en-US" smtClean="0"/>
              <a:pPr/>
              <a:t>8</a:t>
            </a:fld>
            <a:endParaRPr lang="en-US" smtClean="0"/>
          </a:p>
        </p:txBody>
      </p:sp>
      <p:sp>
        <p:nvSpPr>
          <p:cNvPr id="69634" name="Rectangle 2"/>
          <p:cNvSpPr>
            <a:spLocks noGrp="1" noChangeArrowheads="1"/>
          </p:cNvSpPr>
          <p:nvPr>
            <p:ph type="title"/>
          </p:nvPr>
        </p:nvSpPr>
        <p:spPr/>
        <p:txBody>
          <a:bodyPr/>
          <a:lstStyle/>
          <a:p>
            <a:pPr eaLnBrk="1" hangingPunct="1">
              <a:defRPr/>
            </a:pPr>
            <a:r>
              <a:rPr lang="en-US" dirty="0"/>
              <a:t>Real-Time Operating Systems</a:t>
            </a:r>
          </a:p>
        </p:txBody>
      </p:sp>
      <p:sp>
        <p:nvSpPr>
          <p:cNvPr id="69635" name="Rectangle 3"/>
          <p:cNvSpPr>
            <a:spLocks noGrp="1" noChangeArrowheads="1"/>
          </p:cNvSpPr>
          <p:nvPr>
            <p:ph type="body" sz="half" idx="1"/>
          </p:nvPr>
        </p:nvSpPr>
        <p:spPr>
          <a:xfrm>
            <a:off x="457200" y="1600200"/>
            <a:ext cx="4038600" cy="4648200"/>
          </a:xfrm>
        </p:spPr>
        <p:txBody>
          <a:bodyPr/>
          <a:lstStyle/>
          <a:p>
            <a:pPr eaLnBrk="1" hangingPunct="1">
              <a:lnSpc>
                <a:spcPct val="90000"/>
              </a:lnSpc>
              <a:defRPr/>
            </a:pPr>
            <a:r>
              <a:rPr lang="en-US" dirty="0" smtClean="0">
                <a:effectLst/>
              </a:rPr>
              <a:t>Systems with a specific purpose and a certain result</a:t>
            </a:r>
          </a:p>
          <a:p>
            <a:pPr eaLnBrk="1" hangingPunct="1">
              <a:lnSpc>
                <a:spcPct val="90000"/>
              </a:lnSpc>
              <a:defRPr/>
            </a:pPr>
            <a:r>
              <a:rPr lang="en-US" dirty="0" smtClean="0">
                <a:effectLst/>
              </a:rPr>
              <a:t>Uses include:</a:t>
            </a:r>
          </a:p>
          <a:p>
            <a:pPr lvl="1" eaLnBrk="1" hangingPunct="1">
              <a:lnSpc>
                <a:spcPct val="90000"/>
              </a:lnSpc>
              <a:defRPr/>
            </a:pPr>
            <a:r>
              <a:rPr lang="en-US" dirty="0" smtClean="0">
                <a:effectLst/>
              </a:rPr>
              <a:t>Automobiles</a:t>
            </a:r>
          </a:p>
          <a:p>
            <a:pPr lvl="1" eaLnBrk="1" hangingPunct="1">
              <a:lnSpc>
                <a:spcPct val="90000"/>
              </a:lnSpc>
              <a:defRPr/>
            </a:pPr>
            <a:r>
              <a:rPr lang="en-US" dirty="0" smtClean="0">
                <a:effectLst/>
              </a:rPr>
              <a:t>Printers</a:t>
            </a:r>
          </a:p>
          <a:p>
            <a:pPr lvl="1" eaLnBrk="1" hangingPunct="1">
              <a:lnSpc>
                <a:spcPct val="90000"/>
              </a:lnSpc>
              <a:defRPr/>
            </a:pPr>
            <a:r>
              <a:rPr lang="en-US" dirty="0" smtClean="0">
                <a:effectLst/>
              </a:rPr>
              <a:t>VoIP phones</a:t>
            </a:r>
          </a:p>
          <a:p>
            <a:pPr lvl="1" eaLnBrk="1" hangingPunct="1">
              <a:lnSpc>
                <a:spcPct val="90000"/>
              </a:lnSpc>
              <a:defRPr/>
            </a:pPr>
            <a:r>
              <a:rPr lang="en-US" dirty="0" smtClean="0">
                <a:effectLst/>
              </a:rPr>
              <a:t>Medical devices</a:t>
            </a:r>
          </a:p>
          <a:p>
            <a:pPr lvl="1" eaLnBrk="1" hangingPunct="1">
              <a:lnSpc>
                <a:spcPct val="90000"/>
              </a:lnSpc>
              <a:defRPr/>
            </a:pPr>
            <a:r>
              <a:rPr lang="en-US" dirty="0" smtClean="0">
                <a:effectLst/>
              </a:rPr>
              <a:t>Robotic equipment</a:t>
            </a:r>
          </a:p>
        </p:txBody>
      </p:sp>
      <p:pic>
        <p:nvPicPr>
          <p:cNvPr id="2" name="Picture 1"/>
          <p:cNvPicPr>
            <a:picLocks noChangeAspect="1"/>
          </p:cNvPicPr>
          <p:nvPr/>
        </p:nvPicPr>
        <p:blipFill>
          <a:blip r:embed="rId3">
            <a:extLst>
              <a:ext uri="28A0092B-C50C-407e-A947-70E740481C1C">
                <a14:useLocalDpi xmlns:a14="http://schemas.microsoft.com/office/drawing/2007/7/7/main"/>
              </a:ext>
            </a:extLst>
          </a:blip>
          <a:stretch>
            <a:fillRect/>
          </a:stretch>
        </p:blipFill>
        <p:spPr>
          <a:xfrm>
            <a:off x="4425696" y="1981200"/>
            <a:ext cx="4565904" cy="3328416"/>
          </a:xfrm>
          <a:prstGeom prst="rect">
            <a:avLst/>
          </a:prstGeom>
        </p:spPr>
      </p:pic>
    </p:spTree>
  </p:cSld>
  <p:clrMapOvr>
    <a:masterClrMapping/>
  </p:clrMapOvr>
  <p:transition xmlns:p14="http://schemas.microsoft.com/office/powerpoint/2007/7/12/main"/>
  <p:timing>
    <p:tnLst>
      <p:par>
        <p:cTn xmlns:p14="http://schemas.microsoft.com/office/powerpoint/2007/7/12/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4"/>
          <p:cNvSpPr>
            <a:spLocks noGrp="1"/>
          </p:cNvSpPr>
          <p:nvPr>
            <p:ph type="dt" sz="quarter" idx="11"/>
          </p:nvPr>
        </p:nvSpPr>
        <p:spPr/>
        <p:txBody>
          <a:bodyPr/>
          <a:lstStyle/>
          <a:p>
            <a:pPr>
              <a:defRPr/>
            </a:pPr>
            <a:r>
              <a:rPr lang="en-US" smtClean="0"/>
              <a:t>Copyright © 2011 Pearson Education, Inc. Publishing as Prentice Hall</a:t>
            </a:r>
            <a:endParaRPr lang="en-US"/>
          </a:p>
        </p:txBody>
      </p:sp>
      <p:sp>
        <p:nvSpPr>
          <p:cNvPr id="47106" name="Slide Number Placeholder 5"/>
          <p:cNvSpPr>
            <a:spLocks noGrp="1"/>
          </p:cNvSpPr>
          <p:nvPr>
            <p:ph type="sldNum" sz="quarter" idx="12"/>
          </p:nvPr>
        </p:nvSpPr>
        <p:spPr>
          <a:noFill/>
        </p:spPr>
        <p:txBody>
          <a:bodyPr/>
          <a:lstStyle/>
          <a:p>
            <a:fld id="{868B18D0-D07A-4380-9290-2FFFC9A39C7F}" type="slidenum">
              <a:rPr lang="en-US" smtClean="0"/>
              <a:pPr/>
              <a:t>9</a:t>
            </a:fld>
            <a:endParaRPr lang="en-US" smtClean="0"/>
          </a:p>
        </p:txBody>
      </p:sp>
      <p:sp>
        <p:nvSpPr>
          <p:cNvPr id="71682" name="Rectangle 2"/>
          <p:cNvSpPr>
            <a:spLocks noGrp="1" noChangeArrowheads="1"/>
          </p:cNvSpPr>
          <p:nvPr>
            <p:ph type="title"/>
          </p:nvPr>
        </p:nvSpPr>
        <p:spPr/>
        <p:txBody>
          <a:bodyPr/>
          <a:lstStyle/>
          <a:p>
            <a:pPr eaLnBrk="1" hangingPunct="1">
              <a:defRPr/>
            </a:pPr>
            <a:r>
              <a:rPr lang="en-US" dirty="0"/>
              <a:t>Multiuser Operating Systems </a:t>
            </a:r>
          </a:p>
        </p:txBody>
      </p:sp>
      <p:sp>
        <p:nvSpPr>
          <p:cNvPr id="71683" name="Rectangle 3"/>
          <p:cNvSpPr>
            <a:spLocks noGrp="1" noChangeArrowheads="1"/>
          </p:cNvSpPr>
          <p:nvPr>
            <p:ph type="body" idx="1"/>
          </p:nvPr>
        </p:nvSpPr>
        <p:spPr>
          <a:xfrm>
            <a:off x="457200" y="1498600"/>
            <a:ext cx="8229600" cy="4978400"/>
          </a:xfrm>
        </p:spPr>
        <p:txBody>
          <a:bodyPr/>
          <a:lstStyle/>
          <a:p>
            <a:pPr eaLnBrk="1" hangingPunct="1">
              <a:lnSpc>
                <a:spcPct val="80000"/>
              </a:lnSpc>
              <a:defRPr/>
            </a:pPr>
            <a:r>
              <a:rPr lang="en-US" dirty="0">
                <a:effectLst/>
              </a:rPr>
              <a:t>Known as network operating systems</a:t>
            </a:r>
          </a:p>
          <a:p>
            <a:pPr eaLnBrk="1" hangingPunct="1">
              <a:lnSpc>
                <a:spcPct val="80000"/>
              </a:lnSpc>
              <a:defRPr/>
            </a:pPr>
            <a:r>
              <a:rPr lang="en-US" dirty="0">
                <a:effectLst/>
              </a:rPr>
              <a:t>Allow access to the computer system by more than one user</a:t>
            </a:r>
          </a:p>
          <a:p>
            <a:pPr eaLnBrk="1" hangingPunct="1">
              <a:lnSpc>
                <a:spcPct val="80000"/>
              </a:lnSpc>
              <a:defRPr/>
            </a:pPr>
            <a:r>
              <a:rPr lang="en-US" dirty="0">
                <a:effectLst/>
              </a:rPr>
              <a:t>Manage user requests</a:t>
            </a:r>
          </a:p>
          <a:p>
            <a:pPr eaLnBrk="1" hangingPunct="1">
              <a:lnSpc>
                <a:spcPct val="80000"/>
              </a:lnSpc>
              <a:defRPr/>
            </a:pPr>
            <a:r>
              <a:rPr lang="en-US" dirty="0">
                <a:effectLst/>
              </a:rPr>
              <a:t>Systems include:</a:t>
            </a:r>
          </a:p>
          <a:p>
            <a:pPr lvl="1" eaLnBrk="1" hangingPunct="1">
              <a:lnSpc>
                <a:spcPct val="80000"/>
              </a:lnSpc>
              <a:defRPr/>
            </a:pPr>
            <a:r>
              <a:rPr lang="en-US" dirty="0">
                <a:effectLst/>
              </a:rPr>
              <a:t>Linux</a:t>
            </a:r>
          </a:p>
          <a:p>
            <a:pPr lvl="1" eaLnBrk="1" hangingPunct="1">
              <a:lnSpc>
                <a:spcPct val="80000"/>
              </a:lnSpc>
              <a:defRPr/>
            </a:pPr>
            <a:r>
              <a:rPr lang="en-US" dirty="0" smtClean="0">
                <a:effectLst/>
              </a:rPr>
              <a:t>UNIX</a:t>
            </a:r>
          </a:p>
          <a:p>
            <a:pPr lvl="1" eaLnBrk="1" hangingPunct="1">
              <a:lnSpc>
                <a:spcPct val="80000"/>
              </a:lnSpc>
              <a:defRPr/>
            </a:pPr>
            <a:r>
              <a:rPr lang="en-US" dirty="0" smtClean="0">
                <a:effectLst/>
              </a:rPr>
              <a:t>Windows Vista and Windows 7</a:t>
            </a:r>
            <a:endParaRPr lang="en-US" dirty="0">
              <a:effectLst/>
            </a:endParaRPr>
          </a:p>
          <a:p>
            <a:pPr lvl="1" eaLnBrk="1" hangingPunct="1">
              <a:lnSpc>
                <a:spcPct val="80000"/>
              </a:lnSpc>
              <a:defRPr/>
            </a:pPr>
            <a:r>
              <a:rPr lang="en-US" dirty="0" smtClean="0">
                <a:effectLst/>
              </a:rPr>
              <a:t>Mac OS X</a:t>
            </a:r>
          </a:p>
          <a:p>
            <a:pPr lvl="1" eaLnBrk="1" hangingPunct="1">
              <a:lnSpc>
                <a:spcPct val="80000"/>
              </a:lnSpc>
              <a:defRPr/>
            </a:pPr>
            <a:r>
              <a:rPr lang="en-US" dirty="0" smtClean="0">
                <a:effectLst/>
              </a:rPr>
              <a:t>i5/OS</a:t>
            </a:r>
          </a:p>
          <a:p>
            <a:pPr lvl="1" eaLnBrk="1" hangingPunct="1">
              <a:lnSpc>
                <a:spcPct val="80000"/>
              </a:lnSpc>
              <a:defRPr/>
            </a:pPr>
            <a:r>
              <a:rPr lang="en-US" dirty="0" smtClean="0">
                <a:effectLst/>
              </a:rPr>
              <a:t>z/OS</a:t>
            </a:r>
            <a:endParaRPr lang="en-US" dirty="0">
              <a:effectLst/>
            </a:endParaRPr>
          </a:p>
        </p:txBody>
      </p:sp>
    </p:spTree>
  </p:cSld>
  <p:clrMapOvr>
    <a:masterClrMapping/>
  </p:clrMapOvr>
  <p:transition xmlns:p14="http://schemas.microsoft.com/office/powerpoint/2007/7/12/main"/>
  <p:timing>
    <p:tnLst>
      <p:par>
        <p:cTn xmlns:p14="http://schemas.microsoft.com/office/powerpoint/2007/7/12/main" id="1" dur="indefinite" restart="never" nodeType="tmRoot"/>
      </p:par>
    </p:tnLst>
  </p:timing>
</p:sld>
</file>

<file path=ppt/theme/theme1.xml><?xml version="1.0" encoding="utf-8"?>
<a:theme xmlns:a="http://schemas.openxmlformats.org/drawingml/2006/main" name="1_Default Design">
  <a:themeElements>
    <a:clrScheme name="1_Default Design 1">
      <a:dk1>
        <a:srgbClr xmlns:mc="http://schemas.openxmlformats.org/markup-compatibility/2006" xmlns:a14="http://schemas.microsoft.com/office/drawing/2007/7/7/main" val="000000" mc:Ignorable=""/>
      </a:dk1>
      <a:lt1>
        <a:srgbClr xmlns:mc="http://schemas.openxmlformats.org/markup-compatibility/2006" xmlns:a14="http://schemas.microsoft.com/office/drawing/2007/7/7/main" val="FFFFFF" mc:Ignorable=""/>
      </a:lt1>
      <a:dk2>
        <a:srgbClr xmlns:mc="http://schemas.openxmlformats.org/markup-compatibility/2006" xmlns:a14="http://schemas.microsoft.com/office/drawing/2007/7/7/main" val="000000" mc:Ignorable=""/>
      </a:dk2>
      <a:lt2>
        <a:srgbClr xmlns:mc="http://schemas.openxmlformats.org/markup-compatibility/2006" xmlns:a14="http://schemas.microsoft.com/office/drawing/2007/7/7/main" val="808080" mc:Ignorable=""/>
      </a:lt2>
      <a:accent1>
        <a:srgbClr xmlns:mc="http://schemas.openxmlformats.org/markup-compatibility/2006" xmlns:a14="http://schemas.microsoft.com/office/drawing/2007/7/7/main" val="BBE0E3" mc:Ignorable=""/>
      </a:accent1>
      <a:accent2>
        <a:srgbClr xmlns:mc="http://schemas.openxmlformats.org/markup-compatibility/2006" xmlns:a14="http://schemas.microsoft.com/office/drawing/2007/7/7/main" val="333399" mc:Ignorable=""/>
      </a:accent2>
      <a:accent3>
        <a:srgbClr xmlns:mc="http://schemas.openxmlformats.org/markup-compatibility/2006" xmlns:a14="http://schemas.microsoft.com/office/drawing/2007/7/7/main" val="FFFFFF" mc:Ignorable=""/>
      </a:accent3>
      <a:accent4>
        <a:srgbClr xmlns:mc="http://schemas.openxmlformats.org/markup-compatibility/2006" xmlns:a14="http://schemas.microsoft.com/office/drawing/2007/7/7/main" val="000000" mc:Ignorable=""/>
      </a:accent4>
      <a:accent5>
        <a:srgbClr xmlns:mc="http://schemas.openxmlformats.org/markup-compatibility/2006" xmlns:a14="http://schemas.microsoft.com/office/drawing/2007/7/7/main" val="DAEDEF" mc:Ignorable=""/>
      </a:accent5>
      <a:accent6>
        <a:srgbClr xmlns:mc="http://schemas.openxmlformats.org/markup-compatibility/2006" xmlns:a14="http://schemas.microsoft.com/office/drawing/2007/7/7/main" val="2D2D8A" mc:Ignorable=""/>
      </a:accent6>
      <a:hlink>
        <a:srgbClr xmlns:mc="http://schemas.openxmlformats.org/markup-compatibility/2006" xmlns:a14="http://schemas.microsoft.com/office/drawing/2007/7/7/main" val="009999" mc:Ignorable=""/>
      </a:hlink>
      <a:folHlink>
        <a:srgbClr xmlns:mc="http://schemas.openxmlformats.org/markup-compatibility/2006" xmlns:a14="http://schemas.microsoft.com/office/drawing/2007/7/7/main" val="99CC00" mc:Ignorable=""/>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xmlns:mc="http://schemas.openxmlformats.org/markup-compatibility/2006" xmlns:a14="http://schemas.microsoft.com/office/drawing/2007/7/7/main" val="000000" mc:Ignorable="">
                <a:alpha val="38000"/>
              </a:srgbClr>
            </a:outerShdw>
          </a:effectLst>
        </a:effectStyle>
        <a:effectStyle>
          <a:effectLst>
            <a:outerShdw blurRad="40000" dist="23000" dir="5400000" rotWithShape="0">
              <a:srgbClr xmlns:mc="http://schemas.openxmlformats.org/markup-compatibility/2006" xmlns:a14="http://schemas.microsoft.com/office/drawing/2007/7/7/main" val="000000" mc:Ignorable="">
                <a:alpha val="35000"/>
              </a:srgbClr>
            </a:outerShdw>
          </a:effectLst>
        </a:effectStyle>
        <a:effectStyle>
          <a:effectLst>
            <a:outerShdw blurRad="40000" dist="23000" dir="5400000" rotWithShape="0">
              <a:srgbClr xmlns:mc="http://schemas.openxmlformats.org/markup-compatibility/2006" xmlns:a14="http://schemas.microsoft.com/office/drawing/2007/7/7/main" val="000000" mc:Ignorable="">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chemeClr val="tx2"/>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chemeClr val="tx2"/>
            </a:solidFill>
            <a:effectLst/>
            <a:latin typeface="Arial" charset="0"/>
          </a:defRPr>
        </a:defPPr>
      </a:lstStyle>
    </a:lnDef>
  </a:objectDefaults>
  <a:extraClrSchemeLst>
    <a:extraClrScheme>
      <a:clrScheme name="1_Default Design 1">
        <a:dk1>
          <a:srgbClr xmlns:mc="http://schemas.openxmlformats.org/markup-compatibility/2006" xmlns:a14="http://schemas.microsoft.com/office/drawing/2007/7/7/main" val="000000" mc:Ignorable=""/>
        </a:dk1>
        <a:lt1>
          <a:srgbClr xmlns:mc="http://schemas.openxmlformats.org/markup-compatibility/2006" xmlns:a14="http://schemas.microsoft.com/office/drawing/2007/7/7/main" val="FFFFFF" mc:Ignorable=""/>
        </a:lt1>
        <a:dk2>
          <a:srgbClr xmlns:mc="http://schemas.openxmlformats.org/markup-compatibility/2006" xmlns:a14="http://schemas.microsoft.com/office/drawing/2007/7/7/main" val="000000" mc:Ignorable=""/>
        </a:dk2>
        <a:lt2>
          <a:srgbClr xmlns:mc="http://schemas.openxmlformats.org/markup-compatibility/2006" xmlns:a14="http://schemas.microsoft.com/office/drawing/2007/7/7/main" val="808080" mc:Ignorable=""/>
        </a:lt2>
        <a:accent1>
          <a:srgbClr xmlns:mc="http://schemas.openxmlformats.org/markup-compatibility/2006" xmlns:a14="http://schemas.microsoft.com/office/drawing/2007/7/7/main" val="BBE0E3" mc:Ignorable=""/>
        </a:accent1>
        <a:accent2>
          <a:srgbClr xmlns:mc="http://schemas.openxmlformats.org/markup-compatibility/2006" xmlns:a14="http://schemas.microsoft.com/office/drawing/2007/7/7/main" val="333399" mc:Ignorable=""/>
        </a:accent2>
        <a:accent3>
          <a:srgbClr xmlns:mc="http://schemas.openxmlformats.org/markup-compatibility/2006" xmlns:a14="http://schemas.microsoft.com/office/drawing/2007/7/7/main" val="FFFFFF" mc:Ignorable=""/>
        </a:accent3>
        <a:accent4>
          <a:srgbClr xmlns:mc="http://schemas.openxmlformats.org/markup-compatibility/2006" xmlns:a14="http://schemas.microsoft.com/office/drawing/2007/7/7/main" val="000000" mc:Ignorable=""/>
        </a:accent4>
        <a:accent5>
          <a:srgbClr xmlns:mc="http://schemas.openxmlformats.org/markup-compatibility/2006" xmlns:a14="http://schemas.microsoft.com/office/drawing/2007/7/7/main" val="DAEDEF" mc:Ignorable=""/>
        </a:accent5>
        <a:accent6>
          <a:srgbClr xmlns:mc="http://schemas.openxmlformats.org/markup-compatibility/2006" xmlns:a14="http://schemas.microsoft.com/office/drawing/2007/7/7/main" val="2D2D8A" mc:Ignorable=""/>
        </a:accent6>
        <a:hlink>
          <a:srgbClr xmlns:mc="http://schemas.openxmlformats.org/markup-compatibility/2006" xmlns:a14="http://schemas.microsoft.com/office/drawing/2007/7/7/main" val="009999" mc:Ignorable=""/>
        </a:hlink>
        <a:folHlink>
          <a:srgbClr xmlns:mc="http://schemas.openxmlformats.org/markup-compatibility/2006" xmlns:a14="http://schemas.microsoft.com/office/drawing/2007/7/7/main" val="99CC00" mc:Ignorable=""/>
        </a:folHlink>
      </a:clrScheme>
      <a:clrMap bg1="lt1" tx1="dk1" bg2="lt2" tx2="dk2" accent1="accent1" accent2="accent2" accent3="accent3" accent4="accent4" accent5="accent5" accent6="accent6" hlink="hlink" folHlink="folHlink"/>
    </a:extraClrScheme>
    <a:extraClrScheme>
      <a:clrScheme name="1_Default Design 2">
        <a:dk1>
          <a:srgbClr xmlns:mc="http://schemas.openxmlformats.org/markup-compatibility/2006" xmlns:a14="http://schemas.microsoft.com/office/drawing/2007/7/7/main" val="000000" mc:Ignorable=""/>
        </a:dk1>
        <a:lt1>
          <a:srgbClr xmlns:mc="http://schemas.openxmlformats.org/markup-compatibility/2006" xmlns:a14="http://schemas.microsoft.com/office/drawing/2007/7/7/main" val="FFFFFF" mc:Ignorable=""/>
        </a:lt1>
        <a:dk2>
          <a:srgbClr xmlns:mc="http://schemas.openxmlformats.org/markup-compatibility/2006" xmlns:a14="http://schemas.microsoft.com/office/drawing/2007/7/7/main" val="000000" mc:Ignorable=""/>
        </a:dk2>
        <a:lt2>
          <a:srgbClr xmlns:mc="http://schemas.openxmlformats.org/markup-compatibility/2006" xmlns:a14="http://schemas.microsoft.com/office/drawing/2007/7/7/main" val="969696" mc:Ignorable=""/>
        </a:lt2>
        <a:accent1>
          <a:srgbClr xmlns:mc="http://schemas.openxmlformats.org/markup-compatibility/2006" xmlns:a14="http://schemas.microsoft.com/office/drawing/2007/7/7/main" val="FBDF53" mc:Ignorable=""/>
        </a:accent1>
        <a:accent2>
          <a:srgbClr xmlns:mc="http://schemas.openxmlformats.org/markup-compatibility/2006" xmlns:a14="http://schemas.microsoft.com/office/drawing/2007/7/7/main" val="FF9966" mc:Ignorable=""/>
        </a:accent2>
        <a:accent3>
          <a:srgbClr xmlns:mc="http://schemas.openxmlformats.org/markup-compatibility/2006" xmlns:a14="http://schemas.microsoft.com/office/drawing/2007/7/7/main" val="FFFFFF" mc:Ignorable=""/>
        </a:accent3>
        <a:accent4>
          <a:srgbClr xmlns:mc="http://schemas.openxmlformats.org/markup-compatibility/2006" xmlns:a14="http://schemas.microsoft.com/office/drawing/2007/7/7/main" val="000000" mc:Ignorable=""/>
        </a:accent4>
        <a:accent5>
          <a:srgbClr xmlns:mc="http://schemas.openxmlformats.org/markup-compatibility/2006" xmlns:a14="http://schemas.microsoft.com/office/drawing/2007/7/7/main" val="FDECB3" mc:Ignorable=""/>
        </a:accent5>
        <a:accent6>
          <a:srgbClr xmlns:mc="http://schemas.openxmlformats.org/markup-compatibility/2006" xmlns:a14="http://schemas.microsoft.com/office/drawing/2007/7/7/main" val="E78A5C" mc:Ignorable=""/>
        </a:accent6>
        <a:hlink>
          <a:srgbClr xmlns:mc="http://schemas.openxmlformats.org/markup-compatibility/2006" xmlns:a14="http://schemas.microsoft.com/office/drawing/2007/7/7/main" val="CC3300" mc:Ignorable=""/>
        </a:hlink>
        <a:folHlink>
          <a:srgbClr xmlns:mc="http://schemas.openxmlformats.org/markup-compatibility/2006" xmlns:a14="http://schemas.microsoft.com/office/drawing/2007/7/7/main" val="996600" mc:Ignorable=""/>
        </a:folHlink>
      </a:clrScheme>
      <a:clrMap bg1="lt1" tx1="dk1" bg2="lt2" tx2="dk2" accent1="accent1" accent2="accent2" accent3="accent3" accent4="accent4" accent5="accent5" accent6="accent6" hlink="hlink" folHlink="folHlink"/>
    </a:extraClrScheme>
    <a:extraClrScheme>
      <a:clrScheme name="1_Default Design 3">
        <a:dk1>
          <a:srgbClr xmlns:mc="http://schemas.openxmlformats.org/markup-compatibility/2006" xmlns:a14="http://schemas.microsoft.com/office/drawing/2007/7/7/main" val="000000" mc:Ignorable=""/>
        </a:dk1>
        <a:lt1>
          <a:srgbClr xmlns:mc="http://schemas.openxmlformats.org/markup-compatibility/2006" xmlns:a14="http://schemas.microsoft.com/office/drawing/2007/7/7/main" val="FFFFFF" mc:Ignorable=""/>
        </a:lt1>
        <a:dk2>
          <a:srgbClr xmlns:mc="http://schemas.openxmlformats.org/markup-compatibility/2006" xmlns:a14="http://schemas.microsoft.com/office/drawing/2007/7/7/main" val="000000" mc:Ignorable=""/>
        </a:dk2>
        <a:lt2>
          <a:srgbClr xmlns:mc="http://schemas.openxmlformats.org/markup-compatibility/2006" xmlns:a14="http://schemas.microsoft.com/office/drawing/2007/7/7/main" val="808080" mc:Ignorable=""/>
        </a:lt2>
        <a:accent1>
          <a:srgbClr xmlns:mc="http://schemas.openxmlformats.org/markup-compatibility/2006" xmlns:a14="http://schemas.microsoft.com/office/drawing/2007/7/7/main" val="99CCFF" mc:Ignorable=""/>
        </a:accent1>
        <a:accent2>
          <a:srgbClr xmlns:mc="http://schemas.openxmlformats.org/markup-compatibility/2006" xmlns:a14="http://schemas.microsoft.com/office/drawing/2007/7/7/main" val="CCCCFF" mc:Ignorable=""/>
        </a:accent2>
        <a:accent3>
          <a:srgbClr xmlns:mc="http://schemas.openxmlformats.org/markup-compatibility/2006" xmlns:a14="http://schemas.microsoft.com/office/drawing/2007/7/7/main" val="FFFFFF" mc:Ignorable=""/>
        </a:accent3>
        <a:accent4>
          <a:srgbClr xmlns:mc="http://schemas.openxmlformats.org/markup-compatibility/2006" xmlns:a14="http://schemas.microsoft.com/office/drawing/2007/7/7/main" val="000000" mc:Ignorable=""/>
        </a:accent4>
        <a:accent5>
          <a:srgbClr xmlns:mc="http://schemas.openxmlformats.org/markup-compatibility/2006" xmlns:a14="http://schemas.microsoft.com/office/drawing/2007/7/7/main" val="CAE2FF" mc:Ignorable=""/>
        </a:accent5>
        <a:accent6>
          <a:srgbClr xmlns:mc="http://schemas.openxmlformats.org/markup-compatibility/2006" xmlns:a14="http://schemas.microsoft.com/office/drawing/2007/7/7/main" val="B9B9E7" mc:Ignorable=""/>
        </a:accent6>
        <a:hlink>
          <a:srgbClr xmlns:mc="http://schemas.openxmlformats.org/markup-compatibility/2006" xmlns:a14="http://schemas.microsoft.com/office/drawing/2007/7/7/main" val="3333CC" mc:Ignorable=""/>
        </a:hlink>
        <a:folHlink>
          <a:srgbClr xmlns:mc="http://schemas.openxmlformats.org/markup-compatibility/2006" xmlns:a14="http://schemas.microsoft.com/office/drawing/2007/7/7/main" val="AF67FF" mc:Ignorable=""/>
        </a:folHlink>
      </a:clrScheme>
      <a:clrMap bg1="lt1" tx1="dk1" bg2="lt2" tx2="dk2" accent1="accent1" accent2="accent2" accent3="accent3" accent4="accent4" accent5="accent5" accent6="accent6" hlink="hlink" folHlink="folHlink"/>
    </a:extraClrScheme>
    <a:extraClrScheme>
      <a:clrScheme name="1_Default Design 4">
        <a:dk1>
          <a:srgbClr xmlns:mc="http://schemas.openxmlformats.org/markup-compatibility/2006" xmlns:a14="http://schemas.microsoft.com/office/drawing/2007/7/7/main" val="000000" mc:Ignorable=""/>
        </a:dk1>
        <a:lt1>
          <a:srgbClr xmlns:mc="http://schemas.openxmlformats.org/markup-compatibility/2006" xmlns:a14="http://schemas.microsoft.com/office/drawing/2007/7/7/main" val="DEF6F1" mc:Ignorable=""/>
        </a:lt1>
        <a:dk2>
          <a:srgbClr xmlns:mc="http://schemas.openxmlformats.org/markup-compatibility/2006" xmlns:a14="http://schemas.microsoft.com/office/drawing/2007/7/7/main" val="000000" mc:Ignorable=""/>
        </a:dk2>
        <a:lt2>
          <a:srgbClr xmlns:mc="http://schemas.openxmlformats.org/markup-compatibility/2006" xmlns:a14="http://schemas.microsoft.com/office/drawing/2007/7/7/main" val="969696" mc:Ignorable=""/>
        </a:lt2>
        <a:accent1>
          <a:srgbClr xmlns:mc="http://schemas.openxmlformats.org/markup-compatibility/2006" xmlns:a14="http://schemas.microsoft.com/office/drawing/2007/7/7/main" val="FFFFFF" mc:Ignorable=""/>
        </a:accent1>
        <a:accent2>
          <a:srgbClr xmlns:mc="http://schemas.openxmlformats.org/markup-compatibility/2006" xmlns:a14="http://schemas.microsoft.com/office/drawing/2007/7/7/main" val="8DC6FF" mc:Ignorable=""/>
        </a:accent2>
        <a:accent3>
          <a:srgbClr xmlns:mc="http://schemas.openxmlformats.org/markup-compatibility/2006" xmlns:a14="http://schemas.microsoft.com/office/drawing/2007/7/7/main" val="ECFAF7" mc:Ignorable=""/>
        </a:accent3>
        <a:accent4>
          <a:srgbClr xmlns:mc="http://schemas.openxmlformats.org/markup-compatibility/2006" xmlns:a14="http://schemas.microsoft.com/office/drawing/2007/7/7/main" val="000000" mc:Ignorable=""/>
        </a:accent4>
        <a:accent5>
          <a:srgbClr xmlns:mc="http://schemas.openxmlformats.org/markup-compatibility/2006" xmlns:a14="http://schemas.microsoft.com/office/drawing/2007/7/7/main" val="FFFFFF" mc:Ignorable=""/>
        </a:accent5>
        <a:accent6>
          <a:srgbClr xmlns:mc="http://schemas.openxmlformats.org/markup-compatibility/2006" xmlns:a14="http://schemas.microsoft.com/office/drawing/2007/7/7/main" val="7FB3E7" mc:Ignorable=""/>
        </a:accent6>
        <a:hlink>
          <a:srgbClr xmlns:mc="http://schemas.openxmlformats.org/markup-compatibility/2006" xmlns:a14="http://schemas.microsoft.com/office/drawing/2007/7/7/main" val="0066CC" mc:Ignorable=""/>
        </a:hlink>
        <a:folHlink>
          <a:srgbClr xmlns:mc="http://schemas.openxmlformats.org/markup-compatibility/2006" xmlns:a14="http://schemas.microsoft.com/office/drawing/2007/7/7/main" val="00A800" mc:Ignorable=""/>
        </a:folHlink>
      </a:clrScheme>
      <a:clrMap bg1="lt1" tx1="dk1" bg2="lt2" tx2="dk2" accent1="accent1" accent2="accent2" accent3="accent3" accent4="accent4" accent5="accent5" accent6="accent6" hlink="hlink" folHlink="folHlink"/>
    </a:extraClrScheme>
    <a:extraClrScheme>
      <a:clrScheme name="1_Default Design 5">
        <a:dk1>
          <a:srgbClr xmlns:mc="http://schemas.openxmlformats.org/markup-compatibility/2006" xmlns:a14="http://schemas.microsoft.com/office/drawing/2007/7/7/main" val="000000" mc:Ignorable=""/>
        </a:dk1>
        <a:lt1>
          <a:srgbClr xmlns:mc="http://schemas.openxmlformats.org/markup-compatibility/2006" xmlns:a14="http://schemas.microsoft.com/office/drawing/2007/7/7/main" val="FFFFD9" mc:Ignorable=""/>
        </a:lt1>
        <a:dk2>
          <a:srgbClr xmlns:mc="http://schemas.openxmlformats.org/markup-compatibility/2006" xmlns:a14="http://schemas.microsoft.com/office/drawing/2007/7/7/main" val="000000" mc:Ignorable=""/>
        </a:dk2>
        <a:lt2>
          <a:srgbClr xmlns:mc="http://schemas.openxmlformats.org/markup-compatibility/2006" xmlns:a14="http://schemas.microsoft.com/office/drawing/2007/7/7/main" val="777777" mc:Ignorable=""/>
        </a:lt2>
        <a:accent1>
          <a:srgbClr xmlns:mc="http://schemas.openxmlformats.org/markup-compatibility/2006" xmlns:a14="http://schemas.microsoft.com/office/drawing/2007/7/7/main" val="FFFFF7" mc:Ignorable=""/>
        </a:accent1>
        <a:accent2>
          <a:srgbClr xmlns:mc="http://schemas.openxmlformats.org/markup-compatibility/2006" xmlns:a14="http://schemas.microsoft.com/office/drawing/2007/7/7/main" val="33CCCC" mc:Ignorable=""/>
        </a:accent2>
        <a:accent3>
          <a:srgbClr xmlns:mc="http://schemas.openxmlformats.org/markup-compatibility/2006" xmlns:a14="http://schemas.microsoft.com/office/drawing/2007/7/7/main" val="FFFFE9" mc:Ignorable=""/>
        </a:accent3>
        <a:accent4>
          <a:srgbClr xmlns:mc="http://schemas.openxmlformats.org/markup-compatibility/2006" xmlns:a14="http://schemas.microsoft.com/office/drawing/2007/7/7/main" val="000000" mc:Ignorable=""/>
        </a:accent4>
        <a:accent5>
          <a:srgbClr xmlns:mc="http://schemas.openxmlformats.org/markup-compatibility/2006" xmlns:a14="http://schemas.microsoft.com/office/drawing/2007/7/7/main" val="FFFFFA" mc:Ignorable=""/>
        </a:accent5>
        <a:accent6>
          <a:srgbClr xmlns:mc="http://schemas.openxmlformats.org/markup-compatibility/2006" xmlns:a14="http://schemas.microsoft.com/office/drawing/2007/7/7/main" val="2DB9B9" mc:Ignorable=""/>
        </a:accent6>
        <a:hlink>
          <a:srgbClr xmlns:mc="http://schemas.openxmlformats.org/markup-compatibility/2006" xmlns:a14="http://schemas.microsoft.com/office/drawing/2007/7/7/main" val="FF5050" mc:Ignorable=""/>
        </a:hlink>
        <a:folHlink>
          <a:srgbClr xmlns:mc="http://schemas.openxmlformats.org/markup-compatibility/2006" xmlns:a14="http://schemas.microsoft.com/office/drawing/2007/7/7/main" val="FF9900" mc:Ignorable=""/>
        </a:folHlink>
      </a:clrScheme>
      <a:clrMap bg1="lt1" tx1="dk1" bg2="lt2" tx2="dk2" accent1="accent1" accent2="accent2" accent3="accent3" accent4="accent4" accent5="accent5" accent6="accent6" hlink="hlink" folHlink="folHlink"/>
    </a:extraClrScheme>
    <a:extraClrScheme>
      <a:clrScheme name="1_Default Design 6">
        <a:dk1>
          <a:srgbClr xmlns:mc="http://schemas.openxmlformats.org/markup-compatibility/2006" xmlns:a14="http://schemas.microsoft.com/office/drawing/2007/7/7/main" val="005A58" mc:Ignorable=""/>
        </a:dk1>
        <a:lt1>
          <a:srgbClr xmlns:mc="http://schemas.openxmlformats.org/markup-compatibility/2006" xmlns:a14="http://schemas.microsoft.com/office/drawing/2007/7/7/main" val="FFFFFF" mc:Ignorable=""/>
        </a:lt1>
        <a:dk2>
          <a:srgbClr xmlns:mc="http://schemas.openxmlformats.org/markup-compatibility/2006" xmlns:a14="http://schemas.microsoft.com/office/drawing/2007/7/7/main" val="008080" mc:Ignorable=""/>
        </a:dk2>
        <a:lt2>
          <a:srgbClr xmlns:mc="http://schemas.openxmlformats.org/markup-compatibility/2006" xmlns:a14="http://schemas.microsoft.com/office/drawing/2007/7/7/main" val="FFFF99" mc:Ignorable=""/>
        </a:lt2>
        <a:accent1>
          <a:srgbClr xmlns:mc="http://schemas.openxmlformats.org/markup-compatibility/2006" xmlns:a14="http://schemas.microsoft.com/office/drawing/2007/7/7/main" val="006462" mc:Ignorable=""/>
        </a:accent1>
        <a:accent2>
          <a:srgbClr xmlns:mc="http://schemas.openxmlformats.org/markup-compatibility/2006" xmlns:a14="http://schemas.microsoft.com/office/drawing/2007/7/7/main" val="6D6FC7" mc:Ignorable=""/>
        </a:accent2>
        <a:accent3>
          <a:srgbClr xmlns:mc="http://schemas.openxmlformats.org/markup-compatibility/2006" xmlns:a14="http://schemas.microsoft.com/office/drawing/2007/7/7/main" val="AAC0C0" mc:Ignorable=""/>
        </a:accent3>
        <a:accent4>
          <a:srgbClr xmlns:mc="http://schemas.openxmlformats.org/markup-compatibility/2006" xmlns:a14="http://schemas.microsoft.com/office/drawing/2007/7/7/main" val="DADADA" mc:Ignorable=""/>
        </a:accent4>
        <a:accent5>
          <a:srgbClr xmlns:mc="http://schemas.openxmlformats.org/markup-compatibility/2006" xmlns:a14="http://schemas.microsoft.com/office/drawing/2007/7/7/main" val="AAB8B7" mc:Ignorable=""/>
        </a:accent5>
        <a:accent6>
          <a:srgbClr xmlns:mc="http://schemas.openxmlformats.org/markup-compatibility/2006" xmlns:a14="http://schemas.microsoft.com/office/drawing/2007/7/7/main" val="6264B4" mc:Ignorable=""/>
        </a:accent6>
        <a:hlink>
          <a:srgbClr xmlns:mc="http://schemas.openxmlformats.org/markup-compatibility/2006" xmlns:a14="http://schemas.microsoft.com/office/drawing/2007/7/7/main" val="00FFFF" mc:Ignorable=""/>
        </a:hlink>
        <a:folHlink>
          <a:srgbClr xmlns:mc="http://schemas.openxmlformats.org/markup-compatibility/2006" xmlns:a14="http://schemas.microsoft.com/office/drawing/2007/7/7/main" val="00FF00" mc:Ignorable=""/>
        </a:folHlink>
      </a:clrScheme>
      <a:clrMap bg1="dk2" tx1="lt1" bg2="dk1" tx2="lt2" accent1="accent1" accent2="accent2" accent3="accent3" accent4="accent4" accent5="accent5" accent6="accent6" hlink="hlink" folHlink="folHlink"/>
    </a:extraClrScheme>
    <a:extraClrScheme>
      <a:clrScheme name="1_Default Design 7">
        <a:dk1>
          <a:srgbClr xmlns:mc="http://schemas.openxmlformats.org/markup-compatibility/2006" xmlns:a14="http://schemas.microsoft.com/office/drawing/2007/7/7/main" val="5C1F00" mc:Ignorable=""/>
        </a:dk1>
        <a:lt1>
          <a:srgbClr xmlns:mc="http://schemas.openxmlformats.org/markup-compatibility/2006" xmlns:a14="http://schemas.microsoft.com/office/drawing/2007/7/7/main" val="FFFFFF" mc:Ignorable=""/>
        </a:lt1>
        <a:dk2>
          <a:srgbClr xmlns:mc="http://schemas.openxmlformats.org/markup-compatibility/2006" xmlns:a14="http://schemas.microsoft.com/office/drawing/2007/7/7/main" val="800000" mc:Ignorable=""/>
        </a:dk2>
        <a:lt2>
          <a:srgbClr xmlns:mc="http://schemas.openxmlformats.org/markup-compatibility/2006" xmlns:a14="http://schemas.microsoft.com/office/drawing/2007/7/7/main" val="DFD293" mc:Ignorable=""/>
        </a:lt2>
        <a:accent1>
          <a:srgbClr xmlns:mc="http://schemas.openxmlformats.org/markup-compatibility/2006" xmlns:a14="http://schemas.microsoft.com/office/drawing/2007/7/7/main" val="CC3300" mc:Ignorable=""/>
        </a:accent1>
        <a:accent2>
          <a:srgbClr xmlns:mc="http://schemas.openxmlformats.org/markup-compatibility/2006" xmlns:a14="http://schemas.microsoft.com/office/drawing/2007/7/7/main" val="BE7960" mc:Ignorable=""/>
        </a:accent2>
        <a:accent3>
          <a:srgbClr xmlns:mc="http://schemas.openxmlformats.org/markup-compatibility/2006" xmlns:a14="http://schemas.microsoft.com/office/drawing/2007/7/7/main" val="C0AAAA" mc:Ignorable=""/>
        </a:accent3>
        <a:accent4>
          <a:srgbClr xmlns:mc="http://schemas.openxmlformats.org/markup-compatibility/2006" xmlns:a14="http://schemas.microsoft.com/office/drawing/2007/7/7/main" val="DADADA" mc:Ignorable=""/>
        </a:accent4>
        <a:accent5>
          <a:srgbClr xmlns:mc="http://schemas.openxmlformats.org/markup-compatibility/2006" xmlns:a14="http://schemas.microsoft.com/office/drawing/2007/7/7/main" val="E2ADAA" mc:Ignorable=""/>
        </a:accent5>
        <a:accent6>
          <a:srgbClr xmlns:mc="http://schemas.openxmlformats.org/markup-compatibility/2006" xmlns:a14="http://schemas.microsoft.com/office/drawing/2007/7/7/main" val="AC6D56" mc:Ignorable=""/>
        </a:accent6>
        <a:hlink>
          <a:srgbClr xmlns:mc="http://schemas.openxmlformats.org/markup-compatibility/2006" xmlns:a14="http://schemas.microsoft.com/office/drawing/2007/7/7/main" val="FFFF99" mc:Ignorable=""/>
        </a:hlink>
        <a:folHlink>
          <a:srgbClr xmlns:mc="http://schemas.openxmlformats.org/markup-compatibility/2006" xmlns:a14="http://schemas.microsoft.com/office/drawing/2007/7/7/main" val="D3A219" mc:Ignorable=""/>
        </a:folHlink>
      </a:clrScheme>
      <a:clrMap bg1="dk2" tx1="lt1" bg2="dk1" tx2="lt2" accent1="accent1" accent2="accent2" accent3="accent3" accent4="accent4" accent5="accent5" accent6="accent6" hlink="hlink" folHlink="folHlink"/>
    </a:extraClrScheme>
    <a:extraClrScheme>
      <a:clrScheme name="1_Default Design 8">
        <a:dk1>
          <a:srgbClr xmlns:mc="http://schemas.openxmlformats.org/markup-compatibility/2006" xmlns:a14="http://schemas.microsoft.com/office/drawing/2007/7/7/main" val="003366" mc:Ignorable=""/>
        </a:dk1>
        <a:lt1>
          <a:srgbClr xmlns:mc="http://schemas.openxmlformats.org/markup-compatibility/2006" xmlns:a14="http://schemas.microsoft.com/office/drawing/2007/7/7/main" val="FFFFFF" mc:Ignorable=""/>
        </a:lt1>
        <a:dk2>
          <a:srgbClr xmlns:mc="http://schemas.openxmlformats.org/markup-compatibility/2006" xmlns:a14="http://schemas.microsoft.com/office/drawing/2007/7/7/main" val="000099" mc:Ignorable=""/>
        </a:dk2>
        <a:lt2>
          <a:srgbClr xmlns:mc="http://schemas.openxmlformats.org/markup-compatibility/2006" xmlns:a14="http://schemas.microsoft.com/office/drawing/2007/7/7/main" val="CCFFFF" mc:Ignorable=""/>
        </a:lt2>
        <a:accent1>
          <a:srgbClr xmlns:mc="http://schemas.openxmlformats.org/markup-compatibility/2006" xmlns:a14="http://schemas.microsoft.com/office/drawing/2007/7/7/main" val="3366CC" mc:Ignorable=""/>
        </a:accent1>
        <a:accent2>
          <a:srgbClr xmlns:mc="http://schemas.openxmlformats.org/markup-compatibility/2006" xmlns:a14="http://schemas.microsoft.com/office/drawing/2007/7/7/main" val="00B000" mc:Ignorable=""/>
        </a:accent2>
        <a:accent3>
          <a:srgbClr xmlns:mc="http://schemas.openxmlformats.org/markup-compatibility/2006" xmlns:a14="http://schemas.microsoft.com/office/drawing/2007/7/7/main" val="AAAACA" mc:Ignorable=""/>
        </a:accent3>
        <a:accent4>
          <a:srgbClr xmlns:mc="http://schemas.openxmlformats.org/markup-compatibility/2006" xmlns:a14="http://schemas.microsoft.com/office/drawing/2007/7/7/main" val="DADADA" mc:Ignorable=""/>
        </a:accent4>
        <a:accent5>
          <a:srgbClr xmlns:mc="http://schemas.openxmlformats.org/markup-compatibility/2006" xmlns:a14="http://schemas.microsoft.com/office/drawing/2007/7/7/main" val="ADB8E2" mc:Ignorable=""/>
        </a:accent5>
        <a:accent6>
          <a:srgbClr xmlns:mc="http://schemas.openxmlformats.org/markup-compatibility/2006" xmlns:a14="http://schemas.microsoft.com/office/drawing/2007/7/7/main" val="009F00" mc:Ignorable=""/>
        </a:accent6>
        <a:hlink>
          <a:srgbClr xmlns:mc="http://schemas.openxmlformats.org/markup-compatibility/2006" xmlns:a14="http://schemas.microsoft.com/office/drawing/2007/7/7/main" val="66CCFF" mc:Ignorable=""/>
        </a:hlink>
        <a:folHlink>
          <a:srgbClr xmlns:mc="http://schemas.openxmlformats.org/markup-compatibility/2006" xmlns:a14="http://schemas.microsoft.com/office/drawing/2007/7/7/main" val="FFE701" mc:Ignorable=""/>
        </a:folHlink>
      </a:clrScheme>
      <a:clrMap bg1="dk2" tx1="lt1" bg2="dk1" tx2="lt2" accent1="accent1" accent2="accent2" accent3="accent3" accent4="accent4" accent5="accent5" accent6="accent6" hlink="hlink" folHlink="folHlink"/>
    </a:extraClrScheme>
    <a:extraClrScheme>
      <a:clrScheme name="1_Default Design 9">
        <a:dk1>
          <a:srgbClr xmlns:mc="http://schemas.openxmlformats.org/markup-compatibility/2006" xmlns:a14="http://schemas.microsoft.com/office/drawing/2007/7/7/main" val="336699" mc:Ignorable=""/>
        </a:dk1>
        <a:lt1>
          <a:srgbClr xmlns:mc="http://schemas.openxmlformats.org/markup-compatibility/2006" xmlns:a14="http://schemas.microsoft.com/office/drawing/2007/7/7/main" val="FFFFFF" mc:Ignorable=""/>
        </a:lt1>
        <a:dk2>
          <a:srgbClr xmlns:mc="http://schemas.openxmlformats.org/markup-compatibility/2006" xmlns:a14="http://schemas.microsoft.com/office/drawing/2007/7/7/main" val="000000" mc:Ignorable=""/>
        </a:dk2>
        <a:lt2>
          <a:srgbClr xmlns:mc="http://schemas.openxmlformats.org/markup-compatibility/2006" xmlns:a14="http://schemas.microsoft.com/office/drawing/2007/7/7/main" val="E3EBF1" mc:Ignorable=""/>
        </a:lt2>
        <a:accent1>
          <a:srgbClr xmlns:mc="http://schemas.openxmlformats.org/markup-compatibility/2006" xmlns:a14="http://schemas.microsoft.com/office/drawing/2007/7/7/main" val="003399" mc:Ignorable=""/>
        </a:accent1>
        <a:accent2>
          <a:srgbClr xmlns:mc="http://schemas.openxmlformats.org/markup-compatibility/2006" xmlns:a14="http://schemas.microsoft.com/office/drawing/2007/7/7/main" val="468A4B" mc:Ignorable=""/>
        </a:accent2>
        <a:accent3>
          <a:srgbClr xmlns:mc="http://schemas.openxmlformats.org/markup-compatibility/2006" xmlns:a14="http://schemas.microsoft.com/office/drawing/2007/7/7/main" val="AAAAAA" mc:Ignorable=""/>
        </a:accent3>
        <a:accent4>
          <a:srgbClr xmlns:mc="http://schemas.openxmlformats.org/markup-compatibility/2006" xmlns:a14="http://schemas.microsoft.com/office/drawing/2007/7/7/main" val="DADADA" mc:Ignorable=""/>
        </a:accent4>
        <a:accent5>
          <a:srgbClr xmlns:mc="http://schemas.openxmlformats.org/markup-compatibility/2006" xmlns:a14="http://schemas.microsoft.com/office/drawing/2007/7/7/main" val="AAADCA" mc:Ignorable=""/>
        </a:accent5>
        <a:accent6>
          <a:srgbClr xmlns:mc="http://schemas.openxmlformats.org/markup-compatibility/2006" xmlns:a14="http://schemas.microsoft.com/office/drawing/2007/7/7/main" val="3F7D43" mc:Ignorable=""/>
        </a:accent6>
        <a:hlink>
          <a:srgbClr xmlns:mc="http://schemas.openxmlformats.org/markup-compatibility/2006" xmlns:a14="http://schemas.microsoft.com/office/drawing/2007/7/7/main" val="66CCFF" mc:Ignorable=""/>
        </a:hlink>
        <a:folHlink>
          <a:srgbClr xmlns:mc="http://schemas.openxmlformats.org/markup-compatibility/2006" xmlns:a14="http://schemas.microsoft.com/office/drawing/2007/7/7/main" val="F0E500" mc:Ignorable=""/>
        </a:folHlink>
      </a:clrScheme>
      <a:clrMap bg1="dk2" tx1="lt1" bg2="dk1" tx2="lt2" accent1="accent1" accent2="accent2" accent3="accent3" accent4="accent4" accent5="accent5" accent6="accent6" hlink="hlink" folHlink="folHlink"/>
    </a:extraClrScheme>
    <a:extraClrScheme>
      <a:clrScheme name="1_Default Design 10">
        <a:dk1>
          <a:srgbClr xmlns:mc="http://schemas.openxmlformats.org/markup-compatibility/2006" xmlns:a14="http://schemas.microsoft.com/office/drawing/2007/7/7/main" val="777777" mc:Ignorable=""/>
        </a:dk1>
        <a:lt1>
          <a:srgbClr xmlns:mc="http://schemas.openxmlformats.org/markup-compatibility/2006" xmlns:a14="http://schemas.microsoft.com/office/drawing/2007/7/7/main" val="FFFFFF" mc:Ignorable=""/>
        </a:lt1>
        <a:dk2>
          <a:srgbClr xmlns:mc="http://schemas.openxmlformats.org/markup-compatibility/2006" xmlns:a14="http://schemas.microsoft.com/office/drawing/2007/7/7/main" val="686B5D" mc:Ignorable=""/>
        </a:dk2>
        <a:lt2>
          <a:srgbClr xmlns:mc="http://schemas.openxmlformats.org/markup-compatibility/2006" xmlns:a14="http://schemas.microsoft.com/office/drawing/2007/7/7/main" val="D1D1CB" mc:Ignorable=""/>
        </a:lt2>
        <a:accent1>
          <a:srgbClr xmlns:mc="http://schemas.openxmlformats.org/markup-compatibility/2006" xmlns:a14="http://schemas.microsoft.com/office/drawing/2007/7/7/main" val="909082" mc:Ignorable=""/>
        </a:accent1>
        <a:accent2>
          <a:srgbClr xmlns:mc="http://schemas.openxmlformats.org/markup-compatibility/2006" xmlns:a14="http://schemas.microsoft.com/office/drawing/2007/7/7/main" val="809EA8" mc:Ignorable=""/>
        </a:accent2>
        <a:accent3>
          <a:srgbClr xmlns:mc="http://schemas.openxmlformats.org/markup-compatibility/2006" xmlns:a14="http://schemas.microsoft.com/office/drawing/2007/7/7/main" val="B9BAB6" mc:Ignorable=""/>
        </a:accent3>
        <a:accent4>
          <a:srgbClr xmlns:mc="http://schemas.openxmlformats.org/markup-compatibility/2006" xmlns:a14="http://schemas.microsoft.com/office/drawing/2007/7/7/main" val="DADADA" mc:Ignorable=""/>
        </a:accent4>
        <a:accent5>
          <a:srgbClr xmlns:mc="http://schemas.openxmlformats.org/markup-compatibility/2006" xmlns:a14="http://schemas.microsoft.com/office/drawing/2007/7/7/main" val="C6C6C1" mc:Ignorable=""/>
        </a:accent5>
        <a:accent6>
          <a:srgbClr xmlns:mc="http://schemas.openxmlformats.org/markup-compatibility/2006" xmlns:a14="http://schemas.microsoft.com/office/drawing/2007/7/7/main" val="738F98" mc:Ignorable=""/>
        </a:accent6>
        <a:hlink>
          <a:srgbClr xmlns:mc="http://schemas.openxmlformats.org/markup-compatibility/2006" xmlns:a14="http://schemas.microsoft.com/office/drawing/2007/7/7/main" val="FFCC66" mc:Ignorable=""/>
        </a:hlink>
        <a:folHlink>
          <a:srgbClr xmlns:mc="http://schemas.openxmlformats.org/markup-compatibility/2006" xmlns:a14="http://schemas.microsoft.com/office/drawing/2007/7/7/main" val="E9DCB9" mc:Ignorable=""/>
        </a:folHlink>
      </a:clrScheme>
      <a:clrMap bg1="dk2" tx1="lt1" bg2="dk1" tx2="lt2" accent1="accent1" accent2="accent2" accent3="accent3" accent4="accent4" accent5="accent5" accent6="accent6" hlink="hlink" folHlink="folHlink"/>
    </a:extraClrScheme>
    <a:extraClrScheme>
      <a:clrScheme name="1_Default Design 11">
        <a:dk1>
          <a:srgbClr xmlns:mc="http://schemas.openxmlformats.org/markup-compatibility/2006" xmlns:a14="http://schemas.microsoft.com/office/drawing/2007/7/7/main" val="3E3E5C" mc:Ignorable=""/>
        </a:dk1>
        <a:lt1>
          <a:srgbClr xmlns:mc="http://schemas.openxmlformats.org/markup-compatibility/2006" xmlns:a14="http://schemas.microsoft.com/office/drawing/2007/7/7/main" val="FFFFFF" mc:Ignorable=""/>
        </a:lt1>
        <a:dk2>
          <a:srgbClr xmlns:mc="http://schemas.openxmlformats.org/markup-compatibility/2006" xmlns:a14="http://schemas.microsoft.com/office/drawing/2007/7/7/main" val="666699" mc:Ignorable=""/>
        </a:dk2>
        <a:lt2>
          <a:srgbClr xmlns:mc="http://schemas.openxmlformats.org/markup-compatibility/2006" xmlns:a14="http://schemas.microsoft.com/office/drawing/2007/7/7/main" val="FFFFFF" mc:Ignorable=""/>
        </a:lt2>
        <a:accent1>
          <a:srgbClr xmlns:mc="http://schemas.openxmlformats.org/markup-compatibility/2006" xmlns:a14="http://schemas.microsoft.com/office/drawing/2007/7/7/main" val="60597B" mc:Ignorable=""/>
        </a:accent1>
        <a:accent2>
          <a:srgbClr xmlns:mc="http://schemas.openxmlformats.org/markup-compatibility/2006" xmlns:a14="http://schemas.microsoft.com/office/drawing/2007/7/7/main" val="6666FF" mc:Ignorable=""/>
        </a:accent2>
        <a:accent3>
          <a:srgbClr xmlns:mc="http://schemas.openxmlformats.org/markup-compatibility/2006" xmlns:a14="http://schemas.microsoft.com/office/drawing/2007/7/7/main" val="B8B8CA" mc:Ignorable=""/>
        </a:accent3>
        <a:accent4>
          <a:srgbClr xmlns:mc="http://schemas.openxmlformats.org/markup-compatibility/2006" xmlns:a14="http://schemas.microsoft.com/office/drawing/2007/7/7/main" val="DADADA" mc:Ignorable=""/>
        </a:accent4>
        <a:accent5>
          <a:srgbClr xmlns:mc="http://schemas.openxmlformats.org/markup-compatibility/2006" xmlns:a14="http://schemas.microsoft.com/office/drawing/2007/7/7/main" val="B6B5BF" mc:Ignorable=""/>
        </a:accent5>
        <a:accent6>
          <a:srgbClr xmlns:mc="http://schemas.openxmlformats.org/markup-compatibility/2006" xmlns:a14="http://schemas.microsoft.com/office/drawing/2007/7/7/main" val="5C5CE7" mc:Ignorable=""/>
        </a:accent6>
        <a:hlink>
          <a:srgbClr xmlns:mc="http://schemas.openxmlformats.org/markup-compatibility/2006" xmlns:a14="http://schemas.microsoft.com/office/drawing/2007/7/7/main" val="99CCFF" mc:Ignorable=""/>
        </a:hlink>
        <a:folHlink>
          <a:srgbClr xmlns:mc="http://schemas.openxmlformats.org/markup-compatibility/2006" xmlns:a14="http://schemas.microsoft.com/office/drawing/2007/7/7/main" val="FFFF99" mc:Ignorable=""/>
        </a:folHlink>
      </a:clrScheme>
      <a:clrMap bg1="dk2" tx1="lt1" bg2="dk1" tx2="lt2" accent1="accent1" accent2="accent2" accent3="accent3" accent4="accent4" accent5="accent5" accent6="accent6" hlink="hlink" folHlink="folHlink"/>
    </a:extraClrScheme>
    <a:extraClrScheme>
      <a:clrScheme name="1_Default Design 12">
        <a:dk1>
          <a:srgbClr xmlns:mc="http://schemas.openxmlformats.org/markup-compatibility/2006" xmlns:a14="http://schemas.microsoft.com/office/drawing/2007/7/7/main" val="2D2015" mc:Ignorable=""/>
        </a:dk1>
        <a:lt1>
          <a:srgbClr xmlns:mc="http://schemas.openxmlformats.org/markup-compatibility/2006" xmlns:a14="http://schemas.microsoft.com/office/drawing/2007/7/7/main" val="FFFFFF" mc:Ignorable=""/>
        </a:lt1>
        <a:dk2>
          <a:srgbClr xmlns:mc="http://schemas.openxmlformats.org/markup-compatibility/2006" xmlns:a14="http://schemas.microsoft.com/office/drawing/2007/7/7/main" val="523E26" mc:Ignorable=""/>
        </a:dk2>
        <a:lt2>
          <a:srgbClr xmlns:mc="http://schemas.openxmlformats.org/markup-compatibility/2006" xmlns:a14="http://schemas.microsoft.com/office/drawing/2007/7/7/main" val="DFC08D" mc:Ignorable=""/>
        </a:lt2>
        <a:accent1>
          <a:srgbClr xmlns:mc="http://schemas.openxmlformats.org/markup-compatibility/2006" xmlns:a14="http://schemas.microsoft.com/office/drawing/2007/7/7/main" val="8C7B70" mc:Ignorable=""/>
        </a:accent1>
        <a:accent2>
          <a:srgbClr xmlns:mc="http://schemas.openxmlformats.org/markup-compatibility/2006" xmlns:a14="http://schemas.microsoft.com/office/drawing/2007/7/7/main" val="8F5F2F" mc:Ignorable=""/>
        </a:accent2>
        <a:accent3>
          <a:srgbClr xmlns:mc="http://schemas.openxmlformats.org/markup-compatibility/2006" xmlns:a14="http://schemas.microsoft.com/office/drawing/2007/7/7/main" val="B3AFAC" mc:Ignorable=""/>
        </a:accent3>
        <a:accent4>
          <a:srgbClr xmlns:mc="http://schemas.openxmlformats.org/markup-compatibility/2006" xmlns:a14="http://schemas.microsoft.com/office/drawing/2007/7/7/main" val="DADADA" mc:Ignorable=""/>
        </a:accent4>
        <a:accent5>
          <a:srgbClr xmlns:mc="http://schemas.openxmlformats.org/markup-compatibility/2006" xmlns:a14="http://schemas.microsoft.com/office/drawing/2007/7/7/main" val="C5BFBB" mc:Ignorable=""/>
        </a:accent5>
        <a:accent6>
          <a:srgbClr xmlns:mc="http://schemas.openxmlformats.org/markup-compatibility/2006" xmlns:a14="http://schemas.microsoft.com/office/drawing/2007/7/7/main" val="81552A" mc:Ignorable=""/>
        </a:accent6>
        <a:hlink>
          <a:srgbClr xmlns:mc="http://schemas.openxmlformats.org/markup-compatibility/2006" xmlns:a14="http://schemas.microsoft.com/office/drawing/2007/7/7/main" val="CCB400" mc:Ignorable=""/>
        </a:hlink>
        <a:folHlink>
          <a:srgbClr xmlns:mc="http://schemas.openxmlformats.org/markup-compatibility/2006" xmlns:a14="http://schemas.microsoft.com/office/drawing/2007/7/7/main" val="8C9EA0" mc:Ignorable=""/>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xtured">
  <a:themeElements>
    <a:clrScheme name="Textured 5">
      <a:dk1>
        <a:srgbClr xmlns:mc="http://schemas.openxmlformats.org/markup-compatibility/2006" xmlns:a14="http://schemas.microsoft.com/office/drawing/2007/7/7/main" val="003366" mc:Ignorable=""/>
      </a:dk1>
      <a:lt1>
        <a:srgbClr xmlns:mc="http://schemas.openxmlformats.org/markup-compatibility/2006" xmlns:a14="http://schemas.microsoft.com/office/drawing/2007/7/7/main" val="FFFFFF" mc:Ignorable=""/>
      </a:lt1>
      <a:dk2>
        <a:srgbClr xmlns:mc="http://schemas.openxmlformats.org/markup-compatibility/2006" xmlns:a14="http://schemas.microsoft.com/office/drawing/2007/7/7/main" val="2B5481" mc:Ignorable=""/>
      </a:dk2>
      <a:lt2>
        <a:srgbClr xmlns:mc="http://schemas.openxmlformats.org/markup-compatibility/2006" xmlns:a14="http://schemas.microsoft.com/office/drawing/2007/7/7/main" val="E5FFFF" mc:Ignorable=""/>
      </a:lt2>
      <a:accent1>
        <a:srgbClr xmlns:mc="http://schemas.openxmlformats.org/markup-compatibility/2006" xmlns:a14="http://schemas.microsoft.com/office/drawing/2007/7/7/main" val="009999" mc:Ignorable=""/>
      </a:accent1>
      <a:accent2>
        <a:srgbClr xmlns:mc="http://schemas.openxmlformats.org/markup-compatibility/2006" xmlns:a14="http://schemas.microsoft.com/office/drawing/2007/7/7/main" val="336699" mc:Ignorable=""/>
      </a:accent2>
      <a:accent3>
        <a:srgbClr xmlns:mc="http://schemas.openxmlformats.org/markup-compatibility/2006" xmlns:a14="http://schemas.microsoft.com/office/drawing/2007/7/7/main" val="ACB3C1" mc:Ignorable=""/>
      </a:accent3>
      <a:accent4>
        <a:srgbClr xmlns:mc="http://schemas.openxmlformats.org/markup-compatibility/2006" xmlns:a14="http://schemas.microsoft.com/office/drawing/2007/7/7/main" val="DADADA" mc:Ignorable=""/>
      </a:accent4>
      <a:accent5>
        <a:srgbClr xmlns:mc="http://schemas.openxmlformats.org/markup-compatibility/2006" xmlns:a14="http://schemas.microsoft.com/office/drawing/2007/7/7/main" val="AACACA" mc:Ignorable=""/>
      </a:accent5>
      <a:accent6>
        <a:srgbClr xmlns:mc="http://schemas.openxmlformats.org/markup-compatibility/2006" xmlns:a14="http://schemas.microsoft.com/office/drawing/2007/7/7/main" val="2D5C8A" mc:Ignorable=""/>
      </a:accent6>
      <a:hlink>
        <a:srgbClr xmlns:mc="http://schemas.openxmlformats.org/markup-compatibility/2006" xmlns:a14="http://schemas.microsoft.com/office/drawing/2007/7/7/main" val="00CCFF" mc:Ignorable=""/>
      </a:hlink>
      <a:folHlink>
        <a:srgbClr xmlns:mc="http://schemas.openxmlformats.org/markup-compatibility/2006" xmlns:a14="http://schemas.microsoft.com/office/drawing/2007/7/7/main" val="FFCC00" mc:Ignorable=""/>
      </a:folHlink>
    </a:clrScheme>
    <a:fontScheme name="Textured">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xmlns:mc="http://schemas.openxmlformats.org/markup-compatibility/2006" xmlns:a14="http://schemas.microsoft.com/office/drawing/2007/7/7/main" val="000000" mc:Ignorable="">
                <a:alpha val="38000"/>
              </a:srgbClr>
            </a:outerShdw>
          </a:effectLst>
        </a:effectStyle>
        <a:effectStyle>
          <a:effectLst>
            <a:outerShdw blurRad="40000" dist="23000" dir="5400000" rotWithShape="0">
              <a:srgbClr xmlns:mc="http://schemas.openxmlformats.org/markup-compatibility/2006" xmlns:a14="http://schemas.microsoft.com/office/drawing/2007/7/7/main" val="000000" mc:Ignorable="">
                <a:alpha val="35000"/>
              </a:srgbClr>
            </a:outerShdw>
          </a:effectLst>
        </a:effectStyle>
        <a:effectStyle>
          <a:effectLst>
            <a:outerShdw blurRad="40000" dist="23000" dir="5400000" rotWithShape="0">
              <a:srgbClr xmlns:mc="http://schemas.openxmlformats.org/markup-compatibility/2006" xmlns:a14="http://schemas.microsoft.com/office/drawing/2007/7/7/main" val="000000" mc:Ignorable="">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solidFill>
            <a:srgbClr xmlns:mc="http://schemas.openxmlformats.org/markup-compatibility/2006" xmlns:a14="http://schemas.microsoft.com/office/drawing/2007/7/7/main" val="990000" mc:Ignorable=""/>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cs typeface="Arial" charset="0"/>
          </a:defRPr>
        </a:defPPr>
      </a:lstStyle>
    </a:spDef>
    <a:lnDef>
      <a:spPr bwMode="auto">
        <a:xfrm>
          <a:off x="0" y="0"/>
          <a:ext cx="1" cy="1"/>
        </a:xfrm>
        <a:custGeom>
          <a:avLst/>
          <a:gdLst/>
          <a:ahLst/>
          <a:cxnLst/>
          <a:rect l="0" t="0" r="0" b="0"/>
          <a:pathLst/>
        </a:custGeom>
        <a:noFill/>
        <a:ln w="25400" cap="flat" cmpd="sng" algn="ctr">
          <a:solidFill>
            <a:srgbClr xmlns:mc="http://schemas.openxmlformats.org/markup-compatibility/2006" xmlns:a14="http://schemas.microsoft.com/office/drawing/2007/7/7/main" val="990000" mc:Ignorable=""/>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cs typeface="Arial" charset="0"/>
          </a:defRPr>
        </a:defPPr>
      </a:lstStyle>
    </a:lnDef>
  </a:objectDefaults>
  <a:extraClrSchemeLst>
    <a:extraClrScheme>
      <a:clrScheme name="Textured 1">
        <a:dk1>
          <a:srgbClr xmlns:mc="http://schemas.openxmlformats.org/markup-compatibility/2006" xmlns:a14="http://schemas.microsoft.com/office/drawing/2007/7/7/main" val="660000" mc:Ignorable=""/>
        </a:dk1>
        <a:lt1>
          <a:srgbClr xmlns:mc="http://schemas.openxmlformats.org/markup-compatibility/2006" xmlns:a14="http://schemas.microsoft.com/office/drawing/2007/7/7/main" val="FFFFFF" mc:Ignorable=""/>
        </a:lt1>
        <a:dk2>
          <a:srgbClr xmlns:mc="http://schemas.openxmlformats.org/markup-compatibility/2006" xmlns:a14="http://schemas.microsoft.com/office/drawing/2007/7/7/main" val="800000" mc:Ignorable=""/>
        </a:dk2>
        <a:lt2>
          <a:srgbClr xmlns:mc="http://schemas.openxmlformats.org/markup-compatibility/2006" xmlns:a14="http://schemas.microsoft.com/office/drawing/2007/7/7/main" val="FFFFCC" mc:Ignorable=""/>
        </a:lt2>
        <a:accent1>
          <a:srgbClr xmlns:mc="http://schemas.openxmlformats.org/markup-compatibility/2006" xmlns:a14="http://schemas.microsoft.com/office/drawing/2007/7/7/main" val="BE7960" mc:Ignorable=""/>
        </a:accent1>
        <a:accent2>
          <a:srgbClr xmlns:mc="http://schemas.openxmlformats.org/markup-compatibility/2006" xmlns:a14="http://schemas.microsoft.com/office/drawing/2007/7/7/main" val="CC6600" mc:Ignorable=""/>
        </a:accent2>
        <a:accent3>
          <a:srgbClr xmlns:mc="http://schemas.openxmlformats.org/markup-compatibility/2006" xmlns:a14="http://schemas.microsoft.com/office/drawing/2007/7/7/main" val="C0AAAA" mc:Ignorable=""/>
        </a:accent3>
        <a:accent4>
          <a:srgbClr xmlns:mc="http://schemas.openxmlformats.org/markup-compatibility/2006" xmlns:a14="http://schemas.microsoft.com/office/drawing/2007/7/7/main" val="DADADA" mc:Ignorable=""/>
        </a:accent4>
        <a:accent5>
          <a:srgbClr xmlns:mc="http://schemas.openxmlformats.org/markup-compatibility/2006" xmlns:a14="http://schemas.microsoft.com/office/drawing/2007/7/7/main" val="DBBEB6" mc:Ignorable=""/>
        </a:accent5>
        <a:accent6>
          <a:srgbClr xmlns:mc="http://schemas.openxmlformats.org/markup-compatibility/2006" xmlns:a14="http://schemas.microsoft.com/office/drawing/2007/7/7/main" val="B95C00" mc:Ignorable=""/>
        </a:accent6>
        <a:hlink>
          <a:srgbClr xmlns:mc="http://schemas.openxmlformats.org/markup-compatibility/2006" xmlns:a14="http://schemas.microsoft.com/office/drawing/2007/7/7/main" val="FFCC66" mc:Ignorable=""/>
        </a:hlink>
        <a:folHlink>
          <a:srgbClr xmlns:mc="http://schemas.openxmlformats.org/markup-compatibility/2006" xmlns:a14="http://schemas.microsoft.com/office/drawing/2007/7/7/main" val="CC3300" mc:Ignorable=""/>
        </a:folHlink>
      </a:clrScheme>
      <a:clrMap bg1="dk2" tx1="lt1" bg2="dk1" tx2="lt2" accent1="accent1" accent2="accent2" accent3="accent3" accent4="accent4" accent5="accent5" accent6="accent6" hlink="hlink" folHlink="folHlink"/>
    </a:extraClrScheme>
    <a:extraClrScheme>
      <a:clrScheme name="Textured 2">
        <a:dk1>
          <a:srgbClr xmlns:mc="http://schemas.openxmlformats.org/markup-compatibility/2006" xmlns:a14="http://schemas.microsoft.com/office/drawing/2007/7/7/main" val="003300" mc:Ignorable=""/>
        </a:dk1>
        <a:lt1>
          <a:srgbClr xmlns:mc="http://schemas.openxmlformats.org/markup-compatibility/2006" xmlns:a14="http://schemas.microsoft.com/office/drawing/2007/7/7/main" val="FFFFFF" mc:Ignorable=""/>
        </a:lt1>
        <a:dk2>
          <a:srgbClr xmlns:mc="http://schemas.openxmlformats.org/markup-compatibility/2006" xmlns:a14="http://schemas.microsoft.com/office/drawing/2007/7/7/main" val="4D6A2A" mc:Ignorable=""/>
        </a:dk2>
        <a:lt2>
          <a:srgbClr xmlns:mc="http://schemas.openxmlformats.org/markup-compatibility/2006" xmlns:a14="http://schemas.microsoft.com/office/drawing/2007/7/7/main" val="CCFF99" mc:Ignorable=""/>
        </a:lt2>
        <a:accent1>
          <a:srgbClr xmlns:mc="http://schemas.openxmlformats.org/markup-compatibility/2006" xmlns:a14="http://schemas.microsoft.com/office/drawing/2007/7/7/main" val="33CC33" mc:Ignorable=""/>
        </a:accent1>
        <a:accent2>
          <a:srgbClr xmlns:mc="http://schemas.openxmlformats.org/markup-compatibility/2006" xmlns:a14="http://schemas.microsoft.com/office/drawing/2007/7/7/main" val="46562A" mc:Ignorable=""/>
        </a:accent2>
        <a:accent3>
          <a:srgbClr xmlns:mc="http://schemas.openxmlformats.org/markup-compatibility/2006" xmlns:a14="http://schemas.microsoft.com/office/drawing/2007/7/7/main" val="B2B9AC" mc:Ignorable=""/>
        </a:accent3>
        <a:accent4>
          <a:srgbClr xmlns:mc="http://schemas.openxmlformats.org/markup-compatibility/2006" xmlns:a14="http://schemas.microsoft.com/office/drawing/2007/7/7/main" val="DADADA" mc:Ignorable=""/>
        </a:accent4>
        <a:accent5>
          <a:srgbClr xmlns:mc="http://schemas.openxmlformats.org/markup-compatibility/2006" xmlns:a14="http://schemas.microsoft.com/office/drawing/2007/7/7/main" val="ADE2AD" mc:Ignorable=""/>
        </a:accent5>
        <a:accent6>
          <a:srgbClr xmlns:mc="http://schemas.openxmlformats.org/markup-compatibility/2006" xmlns:a14="http://schemas.microsoft.com/office/drawing/2007/7/7/main" val="3F4D25" mc:Ignorable=""/>
        </a:accent6>
        <a:hlink>
          <a:srgbClr xmlns:mc="http://schemas.openxmlformats.org/markup-compatibility/2006" xmlns:a14="http://schemas.microsoft.com/office/drawing/2007/7/7/main" val="009999" mc:Ignorable=""/>
        </a:hlink>
        <a:folHlink>
          <a:srgbClr xmlns:mc="http://schemas.openxmlformats.org/markup-compatibility/2006" xmlns:a14="http://schemas.microsoft.com/office/drawing/2007/7/7/main" val="CCCC00" mc:Ignorable=""/>
        </a:folHlink>
      </a:clrScheme>
      <a:clrMap bg1="dk2" tx1="lt1" bg2="dk1" tx2="lt2" accent1="accent1" accent2="accent2" accent3="accent3" accent4="accent4" accent5="accent5" accent6="accent6" hlink="hlink" folHlink="folHlink"/>
    </a:extraClrScheme>
    <a:extraClrScheme>
      <a:clrScheme name="Textured 3">
        <a:dk1>
          <a:srgbClr xmlns:mc="http://schemas.openxmlformats.org/markup-compatibility/2006" xmlns:a14="http://schemas.microsoft.com/office/drawing/2007/7/7/main" val="4E4E74" mc:Ignorable=""/>
        </a:dk1>
        <a:lt1>
          <a:srgbClr xmlns:mc="http://schemas.openxmlformats.org/markup-compatibility/2006" xmlns:a14="http://schemas.microsoft.com/office/drawing/2007/7/7/main" val="FFFFFF" mc:Ignorable=""/>
        </a:lt1>
        <a:dk2>
          <a:srgbClr xmlns:mc="http://schemas.openxmlformats.org/markup-compatibility/2006" xmlns:a14="http://schemas.microsoft.com/office/drawing/2007/7/7/main" val="666699" mc:Ignorable=""/>
        </a:dk2>
        <a:lt2>
          <a:srgbClr xmlns:mc="http://schemas.openxmlformats.org/markup-compatibility/2006" xmlns:a14="http://schemas.microsoft.com/office/drawing/2007/7/7/main" val="FFFFCC" mc:Ignorable=""/>
        </a:lt2>
        <a:accent1>
          <a:srgbClr xmlns:mc="http://schemas.openxmlformats.org/markup-compatibility/2006" xmlns:a14="http://schemas.microsoft.com/office/drawing/2007/7/7/main" val="5E5884" mc:Ignorable=""/>
        </a:accent1>
        <a:accent2>
          <a:srgbClr xmlns:mc="http://schemas.openxmlformats.org/markup-compatibility/2006" xmlns:a14="http://schemas.microsoft.com/office/drawing/2007/7/7/main" val="8AB29D" mc:Ignorable=""/>
        </a:accent2>
        <a:accent3>
          <a:srgbClr xmlns:mc="http://schemas.openxmlformats.org/markup-compatibility/2006" xmlns:a14="http://schemas.microsoft.com/office/drawing/2007/7/7/main" val="B8B8CA" mc:Ignorable=""/>
        </a:accent3>
        <a:accent4>
          <a:srgbClr xmlns:mc="http://schemas.openxmlformats.org/markup-compatibility/2006" xmlns:a14="http://schemas.microsoft.com/office/drawing/2007/7/7/main" val="DADADA" mc:Ignorable=""/>
        </a:accent4>
        <a:accent5>
          <a:srgbClr xmlns:mc="http://schemas.openxmlformats.org/markup-compatibility/2006" xmlns:a14="http://schemas.microsoft.com/office/drawing/2007/7/7/main" val="B6B4C2" mc:Ignorable=""/>
        </a:accent5>
        <a:accent6>
          <a:srgbClr xmlns:mc="http://schemas.openxmlformats.org/markup-compatibility/2006" xmlns:a14="http://schemas.microsoft.com/office/drawing/2007/7/7/main" val="7DA18E" mc:Ignorable=""/>
        </a:accent6>
        <a:hlink>
          <a:srgbClr xmlns:mc="http://schemas.openxmlformats.org/markup-compatibility/2006" xmlns:a14="http://schemas.microsoft.com/office/drawing/2007/7/7/main" val="FFFF99" mc:Ignorable=""/>
        </a:hlink>
        <a:folHlink>
          <a:srgbClr xmlns:mc="http://schemas.openxmlformats.org/markup-compatibility/2006" xmlns:a14="http://schemas.microsoft.com/office/drawing/2007/7/7/main" val="FFCC00" mc:Ignorable=""/>
        </a:folHlink>
      </a:clrScheme>
      <a:clrMap bg1="dk2" tx1="lt1" bg2="dk1" tx2="lt2" accent1="accent1" accent2="accent2" accent3="accent3" accent4="accent4" accent5="accent5" accent6="accent6" hlink="hlink" folHlink="folHlink"/>
    </a:extraClrScheme>
    <a:extraClrScheme>
      <a:clrScheme name="Textured 4">
        <a:dk1>
          <a:srgbClr xmlns:mc="http://schemas.openxmlformats.org/markup-compatibility/2006" xmlns:a14="http://schemas.microsoft.com/office/drawing/2007/7/7/main" val="004E4C" mc:Ignorable=""/>
        </a:dk1>
        <a:lt1>
          <a:srgbClr xmlns:mc="http://schemas.openxmlformats.org/markup-compatibility/2006" xmlns:a14="http://schemas.microsoft.com/office/drawing/2007/7/7/main" val="FFFFFF" mc:Ignorable=""/>
        </a:lt1>
        <a:dk2>
          <a:srgbClr xmlns:mc="http://schemas.openxmlformats.org/markup-compatibility/2006" xmlns:a14="http://schemas.microsoft.com/office/drawing/2007/7/7/main" val="006666" mc:Ignorable=""/>
        </a:dk2>
        <a:lt2>
          <a:srgbClr xmlns:mc="http://schemas.openxmlformats.org/markup-compatibility/2006" xmlns:a14="http://schemas.microsoft.com/office/drawing/2007/7/7/main" val="FFFFCC" mc:Ignorable=""/>
        </a:lt2>
        <a:accent1>
          <a:srgbClr xmlns:mc="http://schemas.openxmlformats.org/markup-compatibility/2006" xmlns:a14="http://schemas.microsoft.com/office/drawing/2007/7/7/main" val="FFCC00" mc:Ignorable=""/>
        </a:accent1>
        <a:accent2>
          <a:srgbClr xmlns:mc="http://schemas.openxmlformats.org/markup-compatibility/2006" xmlns:a14="http://schemas.microsoft.com/office/drawing/2007/7/7/main" val="00B0AC" mc:Ignorable=""/>
        </a:accent2>
        <a:accent3>
          <a:srgbClr xmlns:mc="http://schemas.openxmlformats.org/markup-compatibility/2006" xmlns:a14="http://schemas.microsoft.com/office/drawing/2007/7/7/main" val="AAB8B8" mc:Ignorable=""/>
        </a:accent3>
        <a:accent4>
          <a:srgbClr xmlns:mc="http://schemas.openxmlformats.org/markup-compatibility/2006" xmlns:a14="http://schemas.microsoft.com/office/drawing/2007/7/7/main" val="DADADA" mc:Ignorable=""/>
        </a:accent4>
        <a:accent5>
          <a:srgbClr xmlns:mc="http://schemas.openxmlformats.org/markup-compatibility/2006" xmlns:a14="http://schemas.microsoft.com/office/drawing/2007/7/7/main" val="FFE2AA" mc:Ignorable=""/>
        </a:accent5>
        <a:accent6>
          <a:srgbClr xmlns:mc="http://schemas.openxmlformats.org/markup-compatibility/2006" xmlns:a14="http://schemas.microsoft.com/office/drawing/2007/7/7/main" val="009F9B" mc:Ignorable=""/>
        </a:accent6>
        <a:hlink>
          <a:srgbClr xmlns:mc="http://schemas.openxmlformats.org/markup-compatibility/2006" xmlns:a14="http://schemas.microsoft.com/office/drawing/2007/7/7/main" val="BA7C3E" mc:Ignorable=""/>
        </a:hlink>
        <a:folHlink>
          <a:srgbClr xmlns:mc="http://schemas.openxmlformats.org/markup-compatibility/2006" xmlns:a14="http://schemas.microsoft.com/office/drawing/2007/7/7/main" val="724C00" mc:Ignorable=""/>
        </a:folHlink>
      </a:clrScheme>
      <a:clrMap bg1="dk2" tx1="lt1" bg2="dk1" tx2="lt2" accent1="accent1" accent2="accent2" accent3="accent3" accent4="accent4" accent5="accent5" accent6="accent6" hlink="hlink" folHlink="folHlink"/>
    </a:extraClrScheme>
    <a:extraClrScheme>
      <a:clrScheme name="Textured 5">
        <a:dk1>
          <a:srgbClr xmlns:mc="http://schemas.openxmlformats.org/markup-compatibility/2006" xmlns:a14="http://schemas.microsoft.com/office/drawing/2007/7/7/main" val="003366" mc:Ignorable=""/>
        </a:dk1>
        <a:lt1>
          <a:srgbClr xmlns:mc="http://schemas.openxmlformats.org/markup-compatibility/2006" xmlns:a14="http://schemas.microsoft.com/office/drawing/2007/7/7/main" val="FFFFFF" mc:Ignorable=""/>
        </a:lt1>
        <a:dk2>
          <a:srgbClr xmlns:mc="http://schemas.openxmlformats.org/markup-compatibility/2006" xmlns:a14="http://schemas.microsoft.com/office/drawing/2007/7/7/main" val="2B5481" mc:Ignorable=""/>
        </a:dk2>
        <a:lt2>
          <a:srgbClr xmlns:mc="http://schemas.openxmlformats.org/markup-compatibility/2006" xmlns:a14="http://schemas.microsoft.com/office/drawing/2007/7/7/main" val="E5FFFF" mc:Ignorable=""/>
        </a:lt2>
        <a:accent1>
          <a:srgbClr xmlns:mc="http://schemas.openxmlformats.org/markup-compatibility/2006" xmlns:a14="http://schemas.microsoft.com/office/drawing/2007/7/7/main" val="009999" mc:Ignorable=""/>
        </a:accent1>
        <a:accent2>
          <a:srgbClr xmlns:mc="http://schemas.openxmlformats.org/markup-compatibility/2006" xmlns:a14="http://schemas.microsoft.com/office/drawing/2007/7/7/main" val="336699" mc:Ignorable=""/>
        </a:accent2>
        <a:accent3>
          <a:srgbClr xmlns:mc="http://schemas.openxmlformats.org/markup-compatibility/2006" xmlns:a14="http://schemas.microsoft.com/office/drawing/2007/7/7/main" val="ACB3C1" mc:Ignorable=""/>
        </a:accent3>
        <a:accent4>
          <a:srgbClr xmlns:mc="http://schemas.openxmlformats.org/markup-compatibility/2006" xmlns:a14="http://schemas.microsoft.com/office/drawing/2007/7/7/main" val="DADADA" mc:Ignorable=""/>
        </a:accent4>
        <a:accent5>
          <a:srgbClr xmlns:mc="http://schemas.openxmlformats.org/markup-compatibility/2006" xmlns:a14="http://schemas.microsoft.com/office/drawing/2007/7/7/main" val="AACACA" mc:Ignorable=""/>
        </a:accent5>
        <a:accent6>
          <a:srgbClr xmlns:mc="http://schemas.openxmlformats.org/markup-compatibility/2006" xmlns:a14="http://schemas.microsoft.com/office/drawing/2007/7/7/main" val="2D5C8A" mc:Ignorable=""/>
        </a:accent6>
        <a:hlink>
          <a:srgbClr xmlns:mc="http://schemas.openxmlformats.org/markup-compatibility/2006" xmlns:a14="http://schemas.microsoft.com/office/drawing/2007/7/7/main" val="00CCFF" mc:Ignorable=""/>
        </a:hlink>
        <a:folHlink>
          <a:srgbClr xmlns:mc="http://schemas.openxmlformats.org/markup-compatibility/2006" xmlns:a14="http://schemas.microsoft.com/office/drawing/2007/7/7/main" val="FFCC00" mc:Ignorable=""/>
        </a:folHlink>
      </a:clrScheme>
      <a:clrMap bg1="dk2" tx1="lt1" bg2="dk1" tx2="lt2" accent1="accent1" accent2="accent2" accent3="accent3" accent4="accent4" accent5="accent5" accent6="accent6" hlink="hlink" folHlink="folHlink"/>
    </a:extraClrScheme>
    <a:extraClrScheme>
      <a:clrScheme name="Textured 6">
        <a:dk1>
          <a:srgbClr xmlns:mc="http://schemas.openxmlformats.org/markup-compatibility/2006" xmlns:a14="http://schemas.microsoft.com/office/drawing/2007/7/7/main" val="080808" mc:Ignorable=""/>
        </a:dk1>
        <a:lt1>
          <a:srgbClr xmlns:mc="http://schemas.openxmlformats.org/markup-compatibility/2006" xmlns:a14="http://schemas.microsoft.com/office/drawing/2007/7/7/main" val="FFFFFF" mc:Ignorable=""/>
        </a:lt1>
        <a:dk2>
          <a:srgbClr xmlns:mc="http://schemas.openxmlformats.org/markup-compatibility/2006" xmlns:a14="http://schemas.microsoft.com/office/drawing/2007/7/7/main" val="4D4D4D" mc:Ignorable=""/>
        </a:dk2>
        <a:lt2>
          <a:srgbClr xmlns:mc="http://schemas.openxmlformats.org/markup-compatibility/2006" xmlns:a14="http://schemas.microsoft.com/office/drawing/2007/7/7/main" val="FFFFFF" mc:Ignorable=""/>
        </a:lt2>
        <a:accent1>
          <a:srgbClr xmlns:mc="http://schemas.openxmlformats.org/markup-compatibility/2006" xmlns:a14="http://schemas.microsoft.com/office/drawing/2007/7/7/main" val="666699" mc:Ignorable=""/>
        </a:accent1>
        <a:accent2>
          <a:srgbClr xmlns:mc="http://schemas.openxmlformats.org/markup-compatibility/2006" xmlns:a14="http://schemas.microsoft.com/office/drawing/2007/7/7/main" val="3366CC" mc:Ignorable=""/>
        </a:accent2>
        <a:accent3>
          <a:srgbClr xmlns:mc="http://schemas.openxmlformats.org/markup-compatibility/2006" xmlns:a14="http://schemas.microsoft.com/office/drawing/2007/7/7/main" val="B2B2B2" mc:Ignorable=""/>
        </a:accent3>
        <a:accent4>
          <a:srgbClr xmlns:mc="http://schemas.openxmlformats.org/markup-compatibility/2006" xmlns:a14="http://schemas.microsoft.com/office/drawing/2007/7/7/main" val="DADADA" mc:Ignorable=""/>
        </a:accent4>
        <a:accent5>
          <a:srgbClr xmlns:mc="http://schemas.openxmlformats.org/markup-compatibility/2006" xmlns:a14="http://schemas.microsoft.com/office/drawing/2007/7/7/main" val="B8B8CA" mc:Ignorable=""/>
        </a:accent5>
        <a:accent6>
          <a:srgbClr xmlns:mc="http://schemas.openxmlformats.org/markup-compatibility/2006" xmlns:a14="http://schemas.microsoft.com/office/drawing/2007/7/7/main" val="2D5CB9" mc:Ignorable=""/>
        </a:accent6>
        <a:hlink>
          <a:srgbClr xmlns:mc="http://schemas.openxmlformats.org/markup-compatibility/2006" xmlns:a14="http://schemas.microsoft.com/office/drawing/2007/7/7/main" val="00CCFF" mc:Ignorable=""/>
        </a:hlink>
        <a:folHlink>
          <a:srgbClr xmlns:mc="http://schemas.openxmlformats.org/markup-compatibility/2006" xmlns:a14="http://schemas.microsoft.com/office/drawing/2007/7/7/main" val="CCCCFF" mc:Ignorable=""/>
        </a:folHlink>
      </a:clrScheme>
      <a:clrMap bg1="dk2" tx1="lt1" bg2="dk1" tx2="lt2" accent1="accent1" accent2="accent2" accent3="accent3" accent4="accent4" accent5="accent5" accent6="accent6" hlink="hlink" folHlink="folHlink"/>
    </a:extraClrScheme>
    <a:extraClrScheme>
      <a:clrScheme name="Textured 7">
        <a:dk1>
          <a:srgbClr xmlns:mc="http://schemas.openxmlformats.org/markup-compatibility/2006" xmlns:a14="http://schemas.microsoft.com/office/drawing/2007/7/7/main" val="000000" mc:Ignorable=""/>
        </a:dk1>
        <a:lt1>
          <a:srgbClr xmlns:mc="http://schemas.openxmlformats.org/markup-compatibility/2006" xmlns:a14="http://schemas.microsoft.com/office/drawing/2007/7/7/main" val="DBDAC2" mc:Ignorable=""/>
        </a:lt1>
        <a:dk2>
          <a:srgbClr xmlns:mc="http://schemas.openxmlformats.org/markup-compatibility/2006" xmlns:a14="http://schemas.microsoft.com/office/drawing/2007/7/7/main" val="827F4C" mc:Ignorable=""/>
        </a:dk2>
        <a:lt2>
          <a:srgbClr xmlns:mc="http://schemas.openxmlformats.org/markup-compatibility/2006" xmlns:a14="http://schemas.microsoft.com/office/drawing/2007/7/7/main" val="C0BC94" mc:Ignorable=""/>
        </a:lt2>
        <a:accent1>
          <a:srgbClr xmlns:mc="http://schemas.openxmlformats.org/markup-compatibility/2006" xmlns:a14="http://schemas.microsoft.com/office/drawing/2007/7/7/main" val="AAA578" mc:Ignorable=""/>
        </a:accent1>
        <a:accent2>
          <a:srgbClr xmlns:mc="http://schemas.openxmlformats.org/markup-compatibility/2006" xmlns:a14="http://schemas.microsoft.com/office/drawing/2007/7/7/main" val="A2A4AC" mc:Ignorable=""/>
        </a:accent2>
        <a:accent3>
          <a:srgbClr xmlns:mc="http://schemas.openxmlformats.org/markup-compatibility/2006" xmlns:a14="http://schemas.microsoft.com/office/drawing/2007/7/7/main" val="EAEADD" mc:Ignorable=""/>
        </a:accent3>
        <a:accent4>
          <a:srgbClr xmlns:mc="http://schemas.openxmlformats.org/markup-compatibility/2006" xmlns:a14="http://schemas.microsoft.com/office/drawing/2007/7/7/main" val="000000" mc:Ignorable=""/>
        </a:accent4>
        <a:accent5>
          <a:srgbClr xmlns:mc="http://schemas.openxmlformats.org/markup-compatibility/2006" xmlns:a14="http://schemas.microsoft.com/office/drawing/2007/7/7/main" val="D2CFBE" mc:Ignorable=""/>
        </a:accent5>
        <a:accent6>
          <a:srgbClr xmlns:mc="http://schemas.openxmlformats.org/markup-compatibility/2006" xmlns:a14="http://schemas.microsoft.com/office/drawing/2007/7/7/main" val="92949B" mc:Ignorable=""/>
        </a:accent6>
        <a:hlink>
          <a:srgbClr xmlns:mc="http://schemas.openxmlformats.org/markup-compatibility/2006" xmlns:a14="http://schemas.microsoft.com/office/drawing/2007/7/7/main" val="5B8800" mc:Ignorable=""/>
        </a:hlink>
        <a:folHlink>
          <a:srgbClr xmlns:mc="http://schemas.openxmlformats.org/markup-compatibility/2006" xmlns:a14="http://schemas.microsoft.com/office/drawing/2007/7/7/main" val="686532" mc:Ignorable=""/>
        </a:folHlink>
      </a:clrScheme>
      <a:clrMap bg1="lt1" tx1="dk1" bg2="lt2" tx2="dk2" accent1="accent1" accent2="accent2" accent3="accent3" accent4="accent4" accent5="accent5" accent6="accent6" hlink="hlink" folHlink="folHlink"/>
    </a:extraClrScheme>
    <a:extraClrScheme>
      <a:clrScheme name="Textured 8">
        <a:dk1>
          <a:srgbClr xmlns:mc="http://schemas.openxmlformats.org/markup-compatibility/2006" xmlns:a14="http://schemas.microsoft.com/office/drawing/2007/7/7/main" val="000000" mc:Ignorable=""/>
        </a:dk1>
        <a:lt1>
          <a:srgbClr xmlns:mc="http://schemas.openxmlformats.org/markup-compatibility/2006" xmlns:a14="http://schemas.microsoft.com/office/drawing/2007/7/7/main" val="DCE8F4" mc:Ignorable=""/>
        </a:lt1>
        <a:dk2>
          <a:srgbClr xmlns:mc="http://schemas.openxmlformats.org/markup-compatibility/2006" xmlns:a14="http://schemas.microsoft.com/office/drawing/2007/7/7/main" val="7B9CB5" mc:Ignorable=""/>
        </a:dk2>
        <a:lt2>
          <a:srgbClr xmlns:mc="http://schemas.openxmlformats.org/markup-compatibility/2006" xmlns:a14="http://schemas.microsoft.com/office/drawing/2007/7/7/main" val="969696" mc:Ignorable=""/>
        </a:lt2>
        <a:accent1>
          <a:srgbClr xmlns:mc="http://schemas.openxmlformats.org/markup-compatibility/2006" xmlns:a14="http://schemas.microsoft.com/office/drawing/2007/7/7/main" val="FFFFFF" mc:Ignorable=""/>
        </a:accent1>
        <a:accent2>
          <a:srgbClr xmlns:mc="http://schemas.openxmlformats.org/markup-compatibility/2006" xmlns:a14="http://schemas.microsoft.com/office/drawing/2007/7/7/main" val="00BAB6" mc:Ignorable=""/>
        </a:accent2>
        <a:accent3>
          <a:srgbClr xmlns:mc="http://schemas.openxmlformats.org/markup-compatibility/2006" xmlns:a14="http://schemas.microsoft.com/office/drawing/2007/7/7/main" val="EBF2F8" mc:Ignorable=""/>
        </a:accent3>
        <a:accent4>
          <a:srgbClr xmlns:mc="http://schemas.openxmlformats.org/markup-compatibility/2006" xmlns:a14="http://schemas.microsoft.com/office/drawing/2007/7/7/main" val="000000" mc:Ignorable=""/>
        </a:accent4>
        <a:accent5>
          <a:srgbClr xmlns:mc="http://schemas.openxmlformats.org/markup-compatibility/2006" xmlns:a14="http://schemas.microsoft.com/office/drawing/2007/7/7/main" val="FFFFFF" mc:Ignorable=""/>
        </a:accent5>
        <a:accent6>
          <a:srgbClr xmlns:mc="http://schemas.openxmlformats.org/markup-compatibility/2006" xmlns:a14="http://schemas.microsoft.com/office/drawing/2007/7/7/main" val="00A8A5" mc:Ignorable=""/>
        </a:accent6>
        <a:hlink>
          <a:srgbClr xmlns:mc="http://schemas.openxmlformats.org/markup-compatibility/2006" xmlns:a14="http://schemas.microsoft.com/office/drawing/2007/7/7/main" val="8A8AD8" mc:Ignorable=""/>
        </a:hlink>
        <a:folHlink>
          <a:srgbClr xmlns:mc="http://schemas.openxmlformats.org/markup-compatibility/2006" xmlns:a14="http://schemas.microsoft.com/office/drawing/2007/7/7/main" val="242492" mc:Ignorable=""/>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xmlns:mc="http://schemas.openxmlformats.org/markup-compatibility/2006" xmlns:a14="http://schemas.microsoft.com/office/drawing/2007/7/7/main" val="000000" mc:Ignorable=""/>
      </a:dk1>
      <a:lt1>
        <a:srgbClr xmlns:mc="http://schemas.openxmlformats.org/markup-compatibility/2006" xmlns:a14="http://schemas.microsoft.com/office/drawing/2007/7/7/main" val="FFFFFF" mc:Ignorable=""/>
      </a:lt1>
      <a:dk2>
        <a:srgbClr xmlns:mc="http://schemas.openxmlformats.org/markup-compatibility/2006" xmlns:a14="http://schemas.microsoft.com/office/drawing/2007/7/7/main" val="000000" mc:Ignorable=""/>
      </a:dk2>
      <a:lt2>
        <a:srgbClr xmlns:mc="http://schemas.openxmlformats.org/markup-compatibility/2006" xmlns:a14="http://schemas.microsoft.com/office/drawing/2007/7/7/main" val="808080" mc:Ignorable=""/>
      </a:lt2>
      <a:accent1>
        <a:srgbClr xmlns:mc="http://schemas.openxmlformats.org/markup-compatibility/2006" xmlns:a14="http://schemas.microsoft.com/office/drawing/2007/7/7/main" val="BBE0E3" mc:Ignorable=""/>
      </a:accent1>
      <a:accent2>
        <a:srgbClr xmlns:mc="http://schemas.openxmlformats.org/markup-compatibility/2006" xmlns:a14="http://schemas.microsoft.com/office/drawing/2007/7/7/main" val="333399" mc:Ignorable=""/>
      </a:accent2>
      <a:accent3>
        <a:srgbClr xmlns:mc="http://schemas.openxmlformats.org/markup-compatibility/2006" xmlns:a14="http://schemas.microsoft.com/office/drawing/2007/7/7/main" val="FFFFFF" mc:Ignorable=""/>
      </a:accent3>
      <a:accent4>
        <a:srgbClr xmlns:mc="http://schemas.openxmlformats.org/markup-compatibility/2006" xmlns:a14="http://schemas.microsoft.com/office/drawing/2007/7/7/main" val="000000" mc:Ignorable=""/>
      </a:accent4>
      <a:accent5>
        <a:srgbClr xmlns:mc="http://schemas.openxmlformats.org/markup-compatibility/2006" xmlns:a14="http://schemas.microsoft.com/office/drawing/2007/7/7/main" val="DAEDEF" mc:Ignorable=""/>
      </a:accent5>
      <a:accent6>
        <a:srgbClr xmlns:mc="http://schemas.openxmlformats.org/markup-compatibility/2006" xmlns:a14="http://schemas.microsoft.com/office/drawing/2007/7/7/main" val="2D2D8A" mc:Ignorable=""/>
      </a:accent6>
      <a:hlink>
        <a:srgbClr xmlns:mc="http://schemas.openxmlformats.org/markup-compatibility/2006" xmlns:a14="http://schemas.microsoft.com/office/drawing/2007/7/7/main" val="009999" mc:Ignorable=""/>
      </a:hlink>
      <a:folHlink>
        <a:srgbClr xmlns:mc="http://schemas.openxmlformats.org/markup-compatibility/2006" xmlns:a14="http://schemas.microsoft.com/office/drawing/2007/7/7/main" val="99CC00" mc:Ignorabl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xmlns:mc="http://schemas.openxmlformats.org/markup-compatibility/2006" xmlns:a14="http://schemas.microsoft.com/office/drawing/2007/7/7/main" val="000000" mc:Ignorable="">
                <a:alpha val="38000"/>
              </a:srgbClr>
            </a:outerShdw>
          </a:effectLst>
        </a:effectStyle>
        <a:effectStyle>
          <a:effectLst>
            <a:outerShdw blurRad="40000" dist="23000" dir="5400000" rotWithShape="0">
              <a:srgbClr xmlns:mc="http://schemas.openxmlformats.org/markup-compatibility/2006" xmlns:a14="http://schemas.microsoft.com/office/drawing/2007/7/7/main" val="000000" mc:Ignorable="">
                <a:alpha val="35000"/>
              </a:srgbClr>
            </a:outerShdw>
          </a:effectLst>
        </a:effectStyle>
        <a:effectStyle>
          <a:effectLst>
            <a:outerShdw blurRad="40000" dist="23000" dir="5400000" rotWithShape="0">
              <a:srgbClr xmlns:mc="http://schemas.openxmlformats.org/markup-compatibility/2006" xmlns:a14="http://schemas.microsoft.com/office/drawing/2007/7/7/main" val="000000" mc:Ignorable="">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xmlns:mc="http://schemas.openxmlformats.org/markup-compatibility/2006" xmlns:a14="http://schemas.microsoft.com/office/drawing/2007/7/7/main" val="1F497D" mc:Ignorable=""/>
      </a:dk2>
      <a:lt2>
        <a:srgbClr xmlns:mc="http://schemas.openxmlformats.org/markup-compatibility/2006" xmlns:a14="http://schemas.microsoft.com/office/drawing/2007/7/7/main" val="EEECE1" mc:Ignorable=""/>
      </a:lt2>
      <a:accent1>
        <a:srgbClr xmlns:mc="http://schemas.openxmlformats.org/markup-compatibility/2006" xmlns:a14="http://schemas.microsoft.com/office/drawing/2007/7/7/main" val="4F81BD" mc:Ignorable=""/>
      </a:accent1>
      <a:accent2>
        <a:srgbClr xmlns:mc="http://schemas.openxmlformats.org/markup-compatibility/2006" xmlns:a14="http://schemas.microsoft.com/office/drawing/2007/7/7/main" val="C0504D" mc:Ignorable=""/>
      </a:accent2>
      <a:accent3>
        <a:srgbClr xmlns:mc="http://schemas.openxmlformats.org/markup-compatibility/2006" xmlns:a14="http://schemas.microsoft.com/office/drawing/2007/7/7/main" val="9BBB59" mc:Ignorable=""/>
      </a:accent3>
      <a:accent4>
        <a:srgbClr xmlns:mc="http://schemas.openxmlformats.org/markup-compatibility/2006" xmlns:a14="http://schemas.microsoft.com/office/drawing/2007/7/7/main" val="8064A2" mc:Ignorable=""/>
      </a:accent4>
      <a:accent5>
        <a:srgbClr xmlns:mc="http://schemas.openxmlformats.org/markup-compatibility/2006" xmlns:a14="http://schemas.microsoft.com/office/drawing/2007/7/7/main" val="4BACC6" mc:Ignorable=""/>
      </a:accent5>
      <a:accent6>
        <a:srgbClr xmlns:mc="http://schemas.openxmlformats.org/markup-compatibility/2006" xmlns:a14="http://schemas.microsoft.com/office/drawing/2007/7/7/main" val="F79646" mc:Ignorable=""/>
      </a:accent6>
      <a:hlink>
        <a:srgbClr xmlns:mc="http://schemas.openxmlformats.org/markup-compatibility/2006" xmlns:a14="http://schemas.microsoft.com/office/drawing/2007/7/7/main" val="0000FF" mc:Ignorable=""/>
      </a:hlink>
      <a:folHlink>
        <a:srgbClr xmlns:mc="http://schemas.openxmlformats.org/markup-compatibility/2006" xmlns:a14="http://schemas.microsoft.com/office/drawing/2007/7/7/main" val="800080" mc:Ignorabl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xmlns:mc="http://schemas.openxmlformats.org/markup-compatibility/2006" xmlns:a14="http://schemas.microsoft.com/office/drawing/2007/7/7/main" val="000000" mc:Ignorable="">
                <a:alpha val="38000"/>
              </a:srgbClr>
            </a:outerShdw>
          </a:effectLst>
        </a:effectStyle>
        <a:effectStyle>
          <a:effectLst>
            <a:outerShdw blurRad="40000" dist="23000" dir="5400000" rotWithShape="0">
              <a:srgbClr xmlns:mc="http://schemas.openxmlformats.org/markup-compatibility/2006" xmlns:a14="http://schemas.microsoft.com/office/drawing/2007/7/7/main" val="000000" mc:Ignorable="">
                <a:alpha val="35000"/>
              </a:srgbClr>
            </a:outerShdw>
          </a:effectLst>
        </a:effectStyle>
        <a:effectStyle>
          <a:effectLst>
            <a:outerShdw blurRad="40000" dist="23000" dir="5400000" rotWithShape="0">
              <a:srgbClr xmlns:mc="http://schemas.openxmlformats.org/markup-compatibility/2006" xmlns:a14="http://schemas.microsoft.com/office/drawing/2007/7/7/main" val="000000" mc:Ignorable="">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outs:outSpaceData xmlns:outs="http://schemas.microsoft.com/office/2009/outspace/metadata">
  <outs:relatedDates>
    <outs:relatedDate>
      <outs:type>3</outs:type>
      <outs:displayName>Last Modified</outs:displayName>
      <outs:dateTime>2009-09-02T23:04:56Z</outs:dateTime>
      <outs:isPinned>true</outs:isPinned>
    </outs:relatedDate>
    <outs:relatedDate>
      <outs:type>2</outs:type>
      <outs:displayName>Created</outs:displayName>
      <outs:dateTime>2005-10-17T19:41:42Z</outs:dateTime>
      <outs:isPinned>true</outs:isPinned>
    </outs:relatedDate>
    <outs:relatedDate>
      <outs:type>4</outs:type>
      <outs:displayName>Last Printed</outs:displayName>
      <outs:dateTime/>
      <outs:isPinned>true</outs:isPinned>
    </outs:relatedDate>
  </outs:relatedDates>
  <outs:relatedDocuments>
    <outs:relatedDocument>
      <outs:type>2</outs:type>
      <outs:displayName>Other documents in current folder</outs:displayName>
      <outs:uri/>
      <outs:isPinned>true</outs:isPinned>
    </outs:relatedDocument>
  </outs:relatedDocuments>
  <outs:relatedPeople>
    <outs:relatedPeopleItem>
      <outs:category>Author</outs:category>
      <outs:people>
        <outs:relatedPerson>
          <outs:displayName>GO! Series</outs:displayName>
          <outs:accountName/>
        </outs:relatedPerson>
      </outs:people>
      <outs:source>0</outs:source>
      <outs:isPinned>true</outs:isPinned>
    </outs:relatedPeopleItem>
    <outs:relatedPeopleItem>
      <outs:category>Last modified by</outs:category>
      <outs:people>
        <outs:relatedPerson>
          <outs:displayName>Ackley</outs:displayName>
          <outs:accountName/>
        </outs:relatedPerson>
      </outs:people>
      <outs:source>0</outs:source>
      <outs:isPinned>true</outs:isPinned>
    </outs:relatedPeopleItem>
    <outs:relatedPeopleItem>
      <outs:category>Manager</outs:category>
      <outs:people/>
      <outs:source>0</outs:source>
      <outs:isPinned>false</outs:isPinned>
    </outs:relatedPeopleItem>
  </outs:relatedPeople>
  <propertyMetadataList xmlns="http://schemas.microsoft.com/office/2009/outspace/metadata">
    <propertyMetadata>
      <type>0</type>
      <propertyId>2228224</propertyId>
      <propertyName/>
      <isPinned>true</isPinned>
    </propertyMetadata>
    <propertyMetadata>
      <type>0</type>
      <propertyId>1114115</propertyId>
      <propertyName/>
      <isPinned>true</isPinned>
    </propertyMetadata>
    <propertyMetadata>
      <type>0</type>
      <propertyId>1114117</propertyId>
      <propertyName/>
      <isPinned>true</isPinned>
    </propertyMetadata>
    <propertyMetadata>
      <type>0</type>
      <propertyId>589825</propertyId>
      <propertyName/>
      <isPinned>false</isPinned>
    </propertyMetadata>
    <propertyMetadata>
      <type>0</type>
      <propertyId>1114116</propertyId>
      <propertyName/>
      <isPinned>false</isPinned>
    </propertyMetadata>
    <propertyMetadata>
      <type>0</type>
      <propertyId>14</propertyId>
      <propertyName/>
      <isPinned>true</isPinned>
    </propertyMetadata>
    <propertyMetadata>
      <type>0</type>
      <propertyId>8</propertyId>
      <propertyName/>
      <isPinned>true</isPinned>
    </propertyMetadata>
    <propertyMetadata>
      <type>0</type>
      <propertyId>6</propertyId>
      <propertyName/>
      <isPinned>false</isPinned>
    </propertyMetadata>
    <propertyMetadata>
      <type>0</type>
      <propertyId>1114118</propertyId>
      <propertyName/>
      <isPinned>false</isPinned>
    </propertyMetadata>
    <propertyMetadata>
      <type>0</type>
      <propertyId>1179649</propertyId>
      <propertyName/>
      <isPinned>false</isPinned>
    </propertyMetadata>
    <propertyMetadata>
      <type>0</type>
      <propertyId>655365</propertyId>
      <propertyName/>
      <isPinned>false</isPinned>
    </propertyMetadata>
    <propertyMetadata>
      <type>0</type>
      <propertyId>1</propertyId>
      <propertyName/>
      <isPinned>false</isPinned>
    </propertyMetadata>
    <propertyMetadata>
      <type>0</type>
      <propertyId>0</propertyId>
      <propertyName/>
      <isPinned>true</isPinned>
    </propertyMetadata>
    <propertyMetadata>
      <type>0</type>
      <propertyId>13</propertyId>
      <propertyName/>
      <isPinned>false</isPinned>
    </propertyMetadata>
    <propertyMetadata>
      <type>0</type>
      <propertyId>1179653</propertyId>
      <propertyName/>
      <isPinned>false</isPinned>
    </propertyMetadata>
    <propertyMetadata>
      <type>0</type>
      <propertyId>22</propertyId>
      <propertyName/>
      <isPinned>false</isPinned>
    </propertyMetadata>
  </propertyMetadataList>
  <outs:corruptMetadataWasLost/>
</outs:outSpaceData>
</file>

<file path=customXml/itemProps1.xml><?xml version="1.0" encoding="utf-8"?>
<ds:datastoreItem xmlns:ds="http://schemas.openxmlformats.org/officeDocument/2006/customXml" ds:itemID="{A1B4C3B6-1AE6-41A4-9D02-248CE0943D05}">
  <ds:schemaRefs>
    <ds:schemaRef ds:uri="http://schemas.microsoft.com/office/2009/outspace/metadata"/>
  </ds:schemaRefs>
</ds:datastoreItem>
</file>

<file path=docProps/app.xml><?xml version="1.0" encoding="utf-8"?>
<Properties xmlns="http://schemas.openxmlformats.org/officeDocument/2006/extended-properties" xmlns:vt="http://schemas.openxmlformats.org/officeDocument/2006/docPropsVTypes">
  <Template/>
  <TotalTime>12589</TotalTime>
  <Words>6778</Words>
  <Application>Microsoft Office PowerPoint</Application>
  <PresentationFormat>On-screen Show (4:3)</PresentationFormat>
  <Paragraphs>667</Paragraphs>
  <Slides>57</Slides>
  <Notes>57</Notes>
  <HiddenSlides>0</HiddenSlides>
  <MMClips>0</MMClips>
  <ScaleCrop>false</ScaleCrop>
  <HeadingPairs>
    <vt:vector size="4" baseType="variant">
      <vt:variant>
        <vt:lpstr>Theme</vt:lpstr>
      </vt:variant>
      <vt:variant>
        <vt:i4>2</vt:i4>
      </vt:variant>
      <vt:variant>
        <vt:lpstr>Slide Titles</vt:lpstr>
      </vt:variant>
      <vt:variant>
        <vt:i4>57</vt:i4>
      </vt:variant>
    </vt:vector>
  </HeadingPairs>
  <TitlesOfParts>
    <vt:vector size="59" baseType="lpstr">
      <vt:lpstr>1_Default Design</vt:lpstr>
      <vt:lpstr>Textured</vt:lpstr>
      <vt:lpstr>PowerPoint Presentation</vt:lpstr>
      <vt:lpstr>Technology in Action</vt:lpstr>
      <vt:lpstr>Chapter Topics</vt:lpstr>
      <vt:lpstr>Chapter Topics (cont.)</vt:lpstr>
      <vt:lpstr>System Software: The OS</vt:lpstr>
      <vt:lpstr>System Software: Utilities</vt:lpstr>
      <vt:lpstr>Operating System Categories</vt:lpstr>
      <vt:lpstr>Real-Time Operating Systems</vt:lpstr>
      <vt:lpstr>Multiuser Operating Systems </vt:lpstr>
      <vt:lpstr>UNIX</vt:lpstr>
      <vt:lpstr>Mainframes and Supercomputers</vt:lpstr>
      <vt:lpstr>Single-User Operating Systems</vt:lpstr>
      <vt:lpstr>Desktop and Notebook  Operating Systems</vt:lpstr>
      <vt:lpstr>Microsoft Windows</vt:lpstr>
      <vt:lpstr>Mac OS</vt:lpstr>
      <vt:lpstr>Mac vs. Windows</vt:lpstr>
      <vt:lpstr>Linux</vt:lpstr>
      <vt:lpstr>What the OS Does</vt:lpstr>
      <vt:lpstr>The User Interface</vt:lpstr>
      <vt:lpstr>Processor Management</vt:lpstr>
      <vt:lpstr>OS Architecture</vt:lpstr>
      <vt:lpstr>Virtual Memory</vt:lpstr>
      <vt:lpstr>Hardware and Peripheral  Device Management</vt:lpstr>
      <vt:lpstr>Software Application Coordination</vt:lpstr>
      <vt:lpstr>Starting the Computer</vt:lpstr>
      <vt:lpstr>Handling Errors in the  Boot Process</vt:lpstr>
      <vt:lpstr>The Desktop</vt:lpstr>
      <vt:lpstr>Windows </vt:lpstr>
      <vt:lpstr>Viewing Windows</vt:lpstr>
      <vt:lpstr>File Management</vt:lpstr>
      <vt:lpstr>File Management</vt:lpstr>
      <vt:lpstr>Viewing and Sorting  Files and Folders</vt:lpstr>
      <vt:lpstr>File Name Extensions</vt:lpstr>
      <vt:lpstr>File Name Extensions</vt:lpstr>
      <vt:lpstr>Naming Files</vt:lpstr>
      <vt:lpstr>File Path</vt:lpstr>
      <vt:lpstr>Working with Files</vt:lpstr>
      <vt:lpstr>Utility Programs</vt:lpstr>
      <vt:lpstr>Display Utilities</vt:lpstr>
      <vt:lpstr>Add or Remove Programs</vt:lpstr>
      <vt:lpstr>File Compression Utilities</vt:lpstr>
      <vt:lpstr>System Maintenance Utilities</vt:lpstr>
      <vt:lpstr>System Maintenance Utilities</vt:lpstr>
      <vt:lpstr>System Restore</vt:lpstr>
      <vt:lpstr>System Backup</vt:lpstr>
      <vt:lpstr>Accessibility Utilities</vt:lpstr>
      <vt:lpstr>Chapter 5 Summary Questions</vt:lpstr>
      <vt:lpstr>Chapter 5 Summary Questions</vt:lpstr>
      <vt:lpstr>Chapter 5 Summary Questions</vt:lpstr>
      <vt:lpstr>Chapter 5 Summary Questions</vt:lpstr>
      <vt:lpstr>Chapter 5 Summary Questions</vt:lpstr>
      <vt:lpstr>Chapter 5 Summary Questions</vt:lpstr>
      <vt:lpstr>Chapter 5 Summary Questions</vt:lpstr>
      <vt:lpstr>Chapter 5 Summary Questions</vt:lpstr>
      <vt:lpstr>Chapter 5 Summary Questions</vt:lpstr>
      <vt:lpstr>Chapter 5 Summary Questions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 Series</dc:creator>
  <cp:lastModifiedBy>Ackley</cp:lastModifiedBy>
  <cp:revision>1</cp:revision>
  <dcterms:created xsi:type="dcterms:W3CDTF">2005-10-17T19:41:42Z</dcterms:created>
  <dcterms:modified xsi:type="dcterms:W3CDTF">2009-09-14T22:44:39Z</dcterms:modified>
</cp:coreProperties>
</file>