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2"/>
    <p:sldMasterId id="2147483662" r:id="rId3"/>
  </p:sldMasterIdLst>
  <p:notesMasterIdLst>
    <p:notesMasterId r:id="rId43"/>
  </p:notesMasterIdLst>
  <p:handoutMasterIdLst>
    <p:handoutMasterId r:id="rId44"/>
  </p:handoutMasterIdLst>
  <p:sldIdLst>
    <p:sldId id="311" r:id="rId4"/>
    <p:sldId id="387" r:id="rId5"/>
    <p:sldId id="388" r:id="rId6"/>
    <p:sldId id="389" r:id="rId7"/>
    <p:sldId id="390" r:id="rId8"/>
    <p:sldId id="391" r:id="rId9"/>
    <p:sldId id="392" r:id="rId10"/>
    <p:sldId id="393" r:id="rId11"/>
    <p:sldId id="433" r:id="rId12"/>
    <p:sldId id="394" r:id="rId13"/>
    <p:sldId id="395" r:id="rId14"/>
    <p:sldId id="396" r:id="rId15"/>
    <p:sldId id="397" r:id="rId16"/>
    <p:sldId id="398" r:id="rId17"/>
    <p:sldId id="444" r:id="rId18"/>
    <p:sldId id="399" r:id="rId19"/>
    <p:sldId id="400" r:id="rId20"/>
    <p:sldId id="401" r:id="rId21"/>
    <p:sldId id="402" r:id="rId22"/>
    <p:sldId id="403" r:id="rId23"/>
    <p:sldId id="435" r:id="rId24"/>
    <p:sldId id="404" r:id="rId25"/>
    <p:sldId id="405" r:id="rId26"/>
    <p:sldId id="406" r:id="rId27"/>
    <p:sldId id="440" r:id="rId28"/>
    <p:sldId id="441" r:id="rId29"/>
    <p:sldId id="442" r:id="rId30"/>
    <p:sldId id="413" r:id="rId31"/>
    <p:sldId id="443" r:id="rId32"/>
    <p:sldId id="421" r:id="rId33"/>
    <p:sldId id="422" r:id="rId34"/>
    <p:sldId id="423" r:id="rId35"/>
    <p:sldId id="424" r:id="rId36"/>
    <p:sldId id="425" r:id="rId37"/>
    <p:sldId id="426" r:id="rId38"/>
    <p:sldId id="427" r:id="rId39"/>
    <p:sldId id="439" r:id="rId40"/>
    <p:sldId id="430" r:id="rId41"/>
    <p:sldId id="386" r:id="rId42"/>
  </p:sldIdLst>
  <p:sldSz cx="9144000" cy="6858000" type="screen4x3"/>
  <p:notesSz cx="6858000" cy="9144000"/>
  <p:defaultTextStyle>
    <a:defPPr>
      <a:defRPr lang="en-US"/>
    </a:defPPr>
    <a:lvl1pPr algn="l" rtl="0" fontAlgn="base">
      <a:spcBef>
        <a:spcPct val="0"/>
      </a:spcBef>
      <a:spcAft>
        <a:spcPct val="0"/>
      </a:spcAft>
      <a:defRPr sz="4400" kern="1200">
        <a:solidFill>
          <a:schemeClr val="tx2"/>
        </a:solidFill>
        <a:latin typeface="Arial" charset="0"/>
        <a:ea typeface="+mn-ea"/>
        <a:cs typeface="+mn-cs"/>
      </a:defRPr>
    </a:lvl1pPr>
    <a:lvl2pPr marL="457200" algn="l" rtl="0" fontAlgn="base">
      <a:spcBef>
        <a:spcPct val="0"/>
      </a:spcBef>
      <a:spcAft>
        <a:spcPct val="0"/>
      </a:spcAft>
      <a:defRPr sz="4400" kern="1200">
        <a:solidFill>
          <a:schemeClr val="tx2"/>
        </a:solidFill>
        <a:latin typeface="Arial" charset="0"/>
        <a:ea typeface="+mn-ea"/>
        <a:cs typeface="+mn-cs"/>
      </a:defRPr>
    </a:lvl2pPr>
    <a:lvl3pPr marL="914400" algn="l" rtl="0" fontAlgn="base">
      <a:spcBef>
        <a:spcPct val="0"/>
      </a:spcBef>
      <a:spcAft>
        <a:spcPct val="0"/>
      </a:spcAft>
      <a:defRPr sz="4400" kern="1200">
        <a:solidFill>
          <a:schemeClr val="tx2"/>
        </a:solidFill>
        <a:latin typeface="Arial" charset="0"/>
        <a:ea typeface="+mn-ea"/>
        <a:cs typeface="+mn-cs"/>
      </a:defRPr>
    </a:lvl3pPr>
    <a:lvl4pPr marL="1371600" algn="l" rtl="0" fontAlgn="base">
      <a:spcBef>
        <a:spcPct val="0"/>
      </a:spcBef>
      <a:spcAft>
        <a:spcPct val="0"/>
      </a:spcAft>
      <a:defRPr sz="4400" kern="1200">
        <a:solidFill>
          <a:schemeClr val="tx2"/>
        </a:solidFill>
        <a:latin typeface="Arial" charset="0"/>
        <a:ea typeface="+mn-ea"/>
        <a:cs typeface="+mn-cs"/>
      </a:defRPr>
    </a:lvl4pPr>
    <a:lvl5pPr marL="1828800" algn="l" rtl="0" fontAlgn="base">
      <a:spcBef>
        <a:spcPct val="0"/>
      </a:spcBef>
      <a:spcAft>
        <a:spcPct val="0"/>
      </a:spcAft>
      <a:defRPr sz="4400" kern="1200">
        <a:solidFill>
          <a:schemeClr val="tx2"/>
        </a:solidFill>
        <a:latin typeface="Arial" charset="0"/>
        <a:ea typeface="+mn-ea"/>
        <a:cs typeface="+mn-cs"/>
      </a:defRPr>
    </a:lvl5pPr>
    <a:lvl6pPr marL="2286000" algn="l" defTabSz="914400" rtl="0" eaLnBrk="1" latinLnBrk="0" hangingPunct="1">
      <a:defRPr sz="4400" kern="1200">
        <a:solidFill>
          <a:schemeClr val="tx2"/>
        </a:solidFill>
        <a:latin typeface="Arial" charset="0"/>
        <a:ea typeface="+mn-ea"/>
        <a:cs typeface="+mn-cs"/>
      </a:defRPr>
    </a:lvl6pPr>
    <a:lvl7pPr marL="2743200" algn="l" defTabSz="914400" rtl="0" eaLnBrk="1" latinLnBrk="0" hangingPunct="1">
      <a:defRPr sz="4400" kern="1200">
        <a:solidFill>
          <a:schemeClr val="tx2"/>
        </a:solidFill>
        <a:latin typeface="Arial" charset="0"/>
        <a:ea typeface="+mn-ea"/>
        <a:cs typeface="+mn-cs"/>
      </a:defRPr>
    </a:lvl7pPr>
    <a:lvl8pPr marL="3200400" algn="l" defTabSz="914400" rtl="0" eaLnBrk="1" latinLnBrk="0" hangingPunct="1">
      <a:defRPr sz="4400" kern="1200">
        <a:solidFill>
          <a:schemeClr val="tx2"/>
        </a:solidFill>
        <a:latin typeface="Arial" charset="0"/>
        <a:ea typeface="+mn-ea"/>
        <a:cs typeface="+mn-cs"/>
      </a:defRPr>
    </a:lvl8pPr>
    <a:lvl9pPr marL="3657600" algn="l" defTabSz="914400" rtl="0" eaLnBrk="1" latinLnBrk="0" hangingPunct="1">
      <a:defRPr sz="4400" kern="1200">
        <a:solidFill>
          <a:schemeClr val="tx2"/>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a Lawrie" initials="" lastIdx="19" clrIdx="0"/>
  <p:cmAuthor id="1" name="LeeAnn M. Bates" initials="" lastIdx="1" clrIdx="1"/>
  <p:cmAuthor id="2" name="Paula Kmetz" initials="PJK" lastIdx="8" clrIdx="2"/>
  <p:cmAuthor id="3" name="Juliana" initials="J" lastIdx="32" clrIdx="3"/>
  <p:cmAuthor id="4" name="Ackley" initials="TZA" lastIdx="1"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xmlns:mc="http://schemas.openxmlformats.org/markup-compatibility/2006" xmlns:a14="http://schemas.microsoft.com/office/drawing/2007/7/7/main" val="2F8B20" mc:Ignorable=""/>
  </p:clrMru>
  <p:extLst>
    <p:ext uri="{E76CE94A-603C-4142-B9EB-6D1370010A27}">
      <p14:discardImageEditData xmlns:p14="http://schemas.microsoft.com/office/powerpoint/2007/7/12/main" val="0"/>
    </p:ext>
    <p:ext uri="{D31A062A-798A-4329-ABDD-BBA856620510}">
      <p14:defaultImageDpi xmlns:p14="http://schemas.microsoft.com/office/powerpoint/2007/7/12/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90" autoAdjust="0"/>
    <p:restoredTop sz="79846" autoAdjust="0"/>
  </p:normalViewPr>
  <p:slideViewPr>
    <p:cSldViewPr>
      <p:cViewPr varScale="1">
        <p:scale>
          <a:sx n="58" d="100"/>
          <a:sy n="58" d="100"/>
        </p:scale>
        <p:origin x="-1644" y="-90"/>
      </p:cViewPr>
      <p:guideLst>
        <p:guide orient="horz" pos="2160"/>
        <p:guide pos="2880"/>
      </p:guideLst>
    </p:cSldViewPr>
  </p:slideViewPr>
  <p:outlineViewPr>
    <p:cViewPr>
      <p:scale>
        <a:sx n="27" d="100"/>
        <a:sy n="27" d="100"/>
      </p:scale>
      <p:origin x="0" y="0"/>
    </p:cViewPr>
  </p:outlineViewPr>
  <p:notesTextViewPr>
    <p:cViewPr>
      <p:scale>
        <a:sx n="100" d="100"/>
        <a:sy n="100" d="100"/>
      </p:scale>
      <p:origin x="0" y="0"/>
    </p:cViewPr>
  </p:notesTextViewPr>
  <p:sorterViewPr>
    <p:cViewPr>
      <p:scale>
        <a:sx n="66" d="100"/>
        <a:sy n="66" d="100"/>
      </p:scale>
      <p:origin x="0" y="1896"/>
    </p:cViewPr>
  </p:sorterViewPr>
  <p:notesViewPr>
    <p:cSldViewPr>
      <p:cViewPr varScale="1">
        <p:scale>
          <a:sx n="52" d="100"/>
          <a:sy n="52" d="100"/>
        </p:scale>
        <p:origin x="-263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1.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2.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customXml" Target="../customXml/item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6D5E1D8-37CF-41DB-9678-8BB10E3B1CD9}" type="datetimeFigureOut">
              <a:rPr lang="en-US"/>
              <a:pPr>
                <a:defRPr/>
              </a:pPr>
              <a:t>9/2/2009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914B176-A3CB-4283-9864-4E943470A708}" type="slidenum">
              <a:rPr lang="en-US"/>
              <a:pPr>
                <a:defRPr/>
              </a:pPr>
              <a:t>‹#›</a:t>
            </a:fld>
            <a:endParaRPr lang="en-US"/>
          </a:p>
        </p:txBody>
      </p:sp>
    </p:spTree>
    <p:extLst>
      <p:ext uri="{BB962C8B-B14F-4D97-AF65-F5344CB8AC3E}">
        <p14:creationId xmlns:p14="http://schemas.microsoft.com/office/powerpoint/2007/7/12/main" val="2546300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defRPr>
            </a:lvl1pPr>
          </a:lstStyle>
          <a:p>
            <a:pPr>
              <a:defRPr/>
            </a:pPr>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xmlns:mc="http://schemas.openxmlformats.org/markup-compatibility/2006" xmlns:a14="http://schemas.microsoft.com/office/drawing/2007/7/7/main" val="000000" mc:Ignorable=""/>
            </a:solidFill>
            <a:miter lim="800000"/>
            <a:headEnd/>
            <a:tailEnd/>
          </a:ln>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defRPr>
            </a:lvl1pPr>
          </a:lstStyle>
          <a:p>
            <a:pPr>
              <a:defRPr/>
            </a:pPr>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E5D2F7E3-FB49-491F-B137-5704ECD50A3A}" type="slidenum">
              <a:rPr lang="en-US"/>
              <a:pPr>
                <a:defRPr/>
              </a:pPr>
              <a:t>‹#›</a:t>
            </a:fld>
            <a:endParaRPr lang="en-US"/>
          </a:p>
        </p:txBody>
      </p:sp>
    </p:spTree>
    <p:extLst>
      <p:ext uri="{BB962C8B-B14F-4D97-AF65-F5344CB8AC3E}">
        <p14:creationId xmlns:p14="http://schemas.microsoft.com/office/powerpoint/2007/7/12/main" val="10744021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52F78F03-BAC2-4EF7-B184-0C4167241A59}" type="slidenum">
              <a:rPr lang="en-US" smtClean="0"/>
              <a:pPr/>
              <a:t>1</a:t>
            </a:fld>
            <a:endParaRPr lang="en-US" smtClean="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20A87E6-95B1-4E3D-BFE4-05D2F3E71540}" type="slidenum">
              <a:rPr lang="en-US" smtClean="0"/>
              <a:pPr/>
              <a:t>10</a:t>
            </a:fld>
            <a:endParaRPr lang="en-US" smtClean="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marL="228600" indent="-228600" eaLnBrk="1" hangingPunct="1"/>
            <a:r>
              <a:rPr lang="en-US" dirty="0" smtClean="0">
                <a:solidFill>
                  <a:srgbClr xmlns:mc="http://schemas.openxmlformats.org/markup-compatibility/2006" xmlns:a14="http://schemas.microsoft.com/office/drawing/2007/7/7/main" val="000000" mc:Ignorable=""/>
                </a:solidFill>
                <a:latin typeface="Times New Roman" pitchFamily="18" charset="0"/>
              </a:rPr>
              <a:t>To function, all networks must include: </a:t>
            </a:r>
          </a:p>
          <a:p>
            <a:pPr marL="228600" indent="-228600" eaLnBrk="1" hangingPunct="1">
              <a:buFont typeface="+mj-lt"/>
              <a:buAutoNum type="arabicPeriod"/>
            </a:pPr>
            <a:r>
              <a:rPr lang="en-US" dirty="0" smtClean="0">
                <a:solidFill>
                  <a:srgbClr xmlns:mc="http://schemas.openxmlformats.org/markup-compatibility/2006" xmlns:a14="http://schemas.microsoft.com/office/drawing/2007/7/7/main" val="000000" mc:Ignorable=""/>
                </a:solidFill>
                <a:latin typeface="Times New Roman" pitchFamily="18" charset="0"/>
              </a:rPr>
              <a:t>a means of connecting the nodes to the network (by cables or wireless technology)</a:t>
            </a:r>
          </a:p>
          <a:p>
            <a:pPr marL="228600" indent="-228600" eaLnBrk="1" hangingPunct="1">
              <a:buFont typeface="+mj-lt"/>
              <a:buAutoNum type="arabicPeriod"/>
            </a:pPr>
            <a:r>
              <a:rPr lang="en-US" dirty="0" smtClean="0">
                <a:solidFill>
                  <a:srgbClr xmlns:mc="http://schemas.openxmlformats.org/markup-compatibility/2006" xmlns:a14="http://schemas.microsoft.com/office/drawing/2007/7/7/main" val="000000" mc:Ignorable=""/>
                </a:solidFill>
                <a:latin typeface="Times New Roman" pitchFamily="18" charset="0"/>
              </a:rPr>
              <a:t>special devices that allow the nodes to communicate with each other and to send data</a:t>
            </a:r>
          </a:p>
          <a:p>
            <a:pPr marL="228600" indent="-228600" eaLnBrk="1" hangingPunct="1">
              <a:buFont typeface="+mj-lt"/>
              <a:buAutoNum type="arabicPeriod"/>
            </a:pPr>
            <a:r>
              <a:rPr lang="en-US" dirty="0" smtClean="0">
                <a:solidFill>
                  <a:srgbClr xmlns:mc="http://schemas.openxmlformats.org/markup-compatibility/2006" xmlns:a14="http://schemas.microsoft.com/office/drawing/2007/7/7/main" val="000000" mc:Ignorable=""/>
                </a:solidFill>
                <a:latin typeface="Times New Roman" pitchFamily="18" charset="0"/>
              </a:rPr>
              <a:t>software that allows the network to run.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ED8ED207-0B9A-4078-9969-3DB27316A980}" type="slidenum">
              <a:rPr lang="en-US" smtClean="0"/>
              <a:pPr/>
              <a:t>11</a:t>
            </a:fld>
            <a:endParaRPr lang="en-US" smtClean="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buFontTx/>
              <a:buChar char="•"/>
            </a:pPr>
            <a:r>
              <a:rPr lang="en-US" dirty="0" smtClean="0">
                <a:latin typeface="Helvetica" pitchFamily="34" charset="0"/>
              </a:rPr>
              <a:t>All network nodes are connected to each other and to the network by </a:t>
            </a:r>
            <a:r>
              <a:rPr lang="en-US" i="1" dirty="0" smtClean="0">
                <a:latin typeface="Times New Roman" pitchFamily="18" charset="0"/>
              </a:rPr>
              <a:t>transmission media</a:t>
            </a:r>
            <a:r>
              <a:rPr lang="en-US" i="1" dirty="0" smtClean="0">
                <a:latin typeface="Helvetica" pitchFamily="34" charset="0"/>
              </a:rPr>
              <a:t>.</a:t>
            </a:r>
            <a:r>
              <a:rPr lang="en-US" dirty="0" smtClean="0">
                <a:latin typeface="Helvetica" pitchFamily="34" charset="0"/>
              </a:rPr>
              <a:t> A transmission medium establishes a communications channel between the nodes on a network and can take several forms.</a:t>
            </a:r>
            <a:endParaRPr lang="en-US" dirty="0" smtClean="0"/>
          </a:p>
          <a:p>
            <a:pPr marL="628650" lvl="1" indent="-171450" eaLnBrk="1" hangingPunct="1">
              <a:buFont typeface="Arial" pitchFamily="34" charset="0"/>
              <a:buChar char="•"/>
            </a:pPr>
            <a:r>
              <a:rPr lang="en-US" dirty="0" smtClean="0"/>
              <a:t>Networks can use existing wiring (such as phone lines or power lines) to connect nodes.</a:t>
            </a:r>
          </a:p>
          <a:p>
            <a:pPr marL="628650" lvl="1" indent="-171450" eaLnBrk="1" hangingPunct="1">
              <a:buFont typeface="Arial" pitchFamily="34" charset="0"/>
              <a:buChar char="•"/>
            </a:pPr>
            <a:r>
              <a:rPr lang="en-US" dirty="0" smtClean="0"/>
              <a:t>They can use additional cable (such as twisted pair cable, coaxial cable, or fiber-optic cable) to connect nodes. </a:t>
            </a:r>
          </a:p>
          <a:p>
            <a:pPr marL="628650" lvl="1" indent="-171450" eaLnBrk="1" hangingPunct="1">
              <a:buFont typeface="Arial" pitchFamily="34" charset="0"/>
              <a:buChar char="•"/>
            </a:pPr>
            <a:r>
              <a:rPr lang="en-US" dirty="0" smtClean="0"/>
              <a:t>Wireless networks use radio waves instead of wires or cable to connect nodes.</a:t>
            </a:r>
          </a:p>
          <a:p>
            <a:pPr eaLnBrk="1" hangingPunct="1">
              <a:buFontTx/>
              <a:buChar char="•"/>
            </a:pPr>
            <a:r>
              <a:rPr lang="en-US" dirty="0" smtClean="0">
                <a:latin typeface="Times New Roman" pitchFamily="18" charset="0"/>
              </a:rPr>
              <a:t>The</a:t>
            </a:r>
            <a:r>
              <a:rPr lang="en-US" b="1" dirty="0" smtClean="0">
                <a:latin typeface="Times New Roman" pitchFamily="18" charset="0"/>
              </a:rPr>
              <a:t> </a:t>
            </a:r>
            <a:r>
              <a:rPr lang="en-US" i="1" dirty="0" smtClean="0">
                <a:latin typeface="Times New Roman" pitchFamily="18" charset="0"/>
              </a:rPr>
              <a:t>data transfer rate</a:t>
            </a:r>
            <a:r>
              <a:rPr lang="en-US" dirty="0" smtClean="0">
                <a:latin typeface="Helvetica" pitchFamily="34" charset="0"/>
              </a:rPr>
              <a:t> (also called</a:t>
            </a:r>
            <a:r>
              <a:rPr lang="en-US" b="1" i="1" dirty="0" smtClean="0">
                <a:latin typeface="Helvetica" pitchFamily="34" charset="0"/>
              </a:rPr>
              <a:t> </a:t>
            </a:r>
            <a:r>
              <a:rPr lang="en-US" i="1" dirty="0" smtClean="0">
                <a:latin typeface="Times New Roman" pitchFamily="18" charset="0"/>
              </a:rPr>
              <a:t>bandwidth</a:t>
            </a:r>
            <a:r>
              <a:rPr lang="en-US" dirty="0" smtClean="0">
                <a:latin typeface="Helvetica" pitchFamily="34" charset="0"/>
              </a:rPr>
              <a:t>) is the </a:t>
            </a:r>
            <a:r>
              <a:rPr lang="en-US" i="1" dirty="0" smtClean="0">
                <a:latin typeface="Helvetica" pitchFamily="34" charset="0"/>
              </a:rPr>
              <a:t>maximum</a:t>
            </a:r>
            <a:r>
              <a:rPr lang="en-US" dirty="0" smtClean="0">
                <a:latin typeface="Helvetica" pitchFamily="34" charset="0"/>
              </a:rPr>
              <a:t> speed at which data can be transmitted between two nodes on a network. </a:t>
            </a:r>
          </a:p>
          <a:p>
            <a:pPr eaLnBrk="1" hangingPunct="1">
              <a:buFontTx/>
              <a:buChar char="•"/>
            </a:pPr>
            <a:r>
              <a:rPr lang="en-US" i="1" dirty="0" smtClean="0">
                <a:latin typeface="Helvetica" pitchFamily="34" charset="0"/>
              </a:rPr>
              <a:t>Throughput</a:t>
            </a:r>
            <a:r>
              <a:rPr lang="en-US" dirty="0" smtClean="0">
                <a:latin typeface="Helvetica" pitchFamily="34" charset="0"/>
              </a:rPr>
              <a:t> is the </a:t>
            </a:r>
            <a:r>
              <a:rPr lang="en-US" i="1" dirty="0" smtClean="0">
                <a:latin typeface="Helvetica" pitchFamily="34" charset="0"/>
              </a:rPr>
              <a:t>actual</a:t>
            </a:r>
            <a:r>
              <a:rPr lang="en-US" dirty="0" smtClean="0">
                <a:latin typeface="Helvetica" pitchFamily="34" charset="0"/>
              </a:rPr>
              <a:t> speed of data transfer that is achieved; this is usually less than the data transfer rate.</a:t>
            </a: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p>
            <a:fld id="{87996381-310B-4E71-9728-3259D49485B7}" type="slidenum">
              <a:rPr lang="en-US" smtClean="0"/>
              <a:pPr/>
              <a:t>12</a:t>
            </a:fld>
            <a:endParaRPr lang="en-US" smtClean="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buFontTx/>
              <a:buChar char="•"/>
            </a:pPr>
            <a:r>
              <a:rPr lang="en-US" i="1" dirty="0" smtClean="0">
                <a:latin typeface="Times New Roman" pitchFamily="18" charset="0"/>
              </a:rPr>
              <a:t>Network adapters</a:t>
            </a:r>
            <a:r>
              <a:rPr lang="en-US" dirty="0" smtClean="0">
                <a:latin typeface="Helvetica" pitchFamily="34" charset="0"/>
              </a:rPr>
              <a:t> are devices connected to or installed in network nodes that enable the nodes to communicate with each other and to access the network.</a:t>
            </a:r>
          </a:p>
          <a:p>
            <a:pPr eaLnBrk="1" hangingPunct="1">
              <a:buFontTx/>
              <a:buChar char="•"/>
            </a:pPr>
            <a:r>
              <a:rPr lang="en-US" dirty="0" smtClean="0">
                <a:latin typeface="Helvetica" pitchFamily="34" charset="0"/>
              </a:rPr>
              <a:t>Other network adapters are installed </a:t>
            </a:r>
            <a:r>
              <a:rPr lang="en-US" i="1" dirty="0" smtClean="0">
                <a:latin typeface="Helvetica" pitchFamily="34" charset="0"/>
              </a:rPr>
              <a:t>inside</a:t>
            </a:r>
            <a:r>
              <a:rPr lang="en-US" dirty="0" smtClean="0">
                <a:latin typeface="Helvetica" pitchFamily="34" charset="0"/>
              </a:rPr>
              <a:t> computers and peripherals as expansion cards. These adapters are referred to as</a:t>
            </a:r>
            <a:r>
              <a:rPr lang="en-US" b="1" dirty="0" smtClean="0">
                <a:latin typeface="Helvetica" pitchFamily="34" charset="0"/>
              </a:rPr>
              <a:t> </a:t>
            </a:r>
            <a:r>
              <a:rPr lang="en-US" i="1" dirty="0" smtClean="0">
                <a:latin typeface="Times New Roman" pitchFamily="18" charset="0"/>
              </a:rPr>
              <a:t>network interface cards (</a:t>
            </a:r>
            <a:r>
              <a:rPr lang="en-US" i="1" dirty="0" err="1" smtClean="0">
                <a:latin typeface="Times New Roman" pitchFamily="18" charset="0"/>
              </a:rPr>
              <a:t>NICs</a:t>
            </a:r>
            <a:r>
              <a:rPr lang="en-US" i="1" dirty="0" smtClean="0">
                <a:latin typeface="Times New Roman" pitchFamily="18" charset="0"/>
              </a:rPr>
              <a:t>)</a:t>
            </a:r>
            <a:r>
              <a:rPr lang="en-US" i="1" dirty="0" smtClean="0">
                <a:latin typeface="Helvetica" pitchFamily="34" charset="0"/>
              </a:rPr>
              <a:t>.</a:t>
            </a:r>
          </a:p>
          <a:p>
            <a:pPr eaLnBrk="1" hangingPunct="1">
              <a:buFontTx/>
              <a:buChar char="•"/>
            </a:pPr>
            <a:r>
              <a:rPr lang="en-US" dirty="0" smtClean="0">
                <a:latin typeface="Helvetica" pitchFamily="34" charset="0"/>
              </a:rPr>
              <a:t>Some network adapters take the form of external devices that plug into an available USB port.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p>
            <a:fld id="{50371C54-8FF1-4C53-A395-EBA2202282F9}" type="slidenum">
              <a:rPr lang="en-US" smtClean="0"/>
              <a:pPr/>
              <a:t>13</a:t>
            </a:fld>
            <a:endParaRPr lang="en-US" smtClean="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buFontTx/>
              <a:buChar char="•"/>
            </a:pPr>
            <a:r>
              <a:rPr lang="en-US" dirty="0" smtClean="0">
                <a:latin typeface="Helvetica" pitchFamily="34" charset="0"/>
              </a:rPr>
              <a:t>Data is sent over transmission media in bundles called </a:t>
            </a:r>
            <a:r>
              <a:rPr lang="en-US" i="1" dirty="0" smtClean="0">
                <a:latin typeface="Times New Roman" pitchFamily="18" charset="0"/>
              </a:rPr>
              <a:t>packets</a:t>
            </a:r>
            <a:r>
              <a:rPr lang="en-US" i="1" dirty="0" smtClean="0">
                <a:latin typeface="Helvetica" pitchFamily="34" charset="0"/>
              </a:rPr>
              <a:t>.</a:t>
            </a:r>
            <a:r>
              <a:rPr lang="en-US" dirty="0" smtClean="0">
                <a:latin typeface="Helvetica" pitchFamily="34" charset="0"/>
              </a:rPr>
              <a:t> For computers to communicate, these packets of data must be able to flow between computers. </a:t>
            </a:r>
            <a:r>
              <a:rPr lang="en-US" i="1" dirty="0" smtClean="0">
                <a:latin typeface="Times New Roman" pitchFamily="18" charset="0"/>
              </a:rPr>
              <a:t>Network navigation devices</a:t>
            </a:r>
            <a:r>
              <a:rPr lang="en-US" dirty="0" smtClean="0">
                <a:latin typeface="Helvetica" pitchFamily="34" charset="0"/>
              </a:rPr>
              <a:t> help make this data flow possible. </a:t>
            </a:r>
          </a:p>
          <a:p>
            <a:pPr eaLnBrk="1" hangingPunct="1">
              <a:buFontTx/>
              <a:buChar char="•"/>
            </a:pPr>
            <a:r>
              <a:rPr lang="en-US" dirty="0" smtClean="0">
                <a:latin typeface="Helvetica" pitchFamily="34" charset="0"/>
              </a:rPr>
              <a:t>In simple networks, navigation devices are built right into network adapters. More sophisticated networks need specialized navigation devices.</a:t>
            </a:r>
          </a:p>
          <a:p>
            <a:pPr eaLnBrk="1" hangingPunct="1">
              <a:buFontTx/>
              <a:buChar char="•"/>
            </a:pPr>
            <a:r>
              <a:rPr lang="en-US" dirty="0" smtClean="0">
                <a:latin typeface="Helvetica" pitchFamily="34" charset="0"/>
              </a:rPr>
              <a:t>The two most common specialized navigation devices are routers and switches. </a:t>
            </a:r>
          </a:p>
          <a:p>
            <a:pPr lvl="1" eaLnBrk="1" hangingPunct="1"/>
            <a:r>
              <a:rPr lang="en-US" b="1" dirty="0" smtClean="0">
                <a:latin typeface="Times New Roman" pitchFamily="18" charset="0"/>
              </a:rPr>
              <a:t>-</a:t>
            </a:r>
            <a:r>
              <a:rPr lang="en-US" i="1" dirty="0" smtClean="0">
                <a:latin typeface="Times New Roman" pitchFamily="18" charset="0"/>
              </a:rPr>
              <a:t>Routers</a:t>
            </a:r>
            <a:r>
              <a:rPr lang="en-US" dirty="0" smtClean="0">
                <a:latin typeface="Helvetica" pitchFamily="34" charset="0"/>
              </a:rPr>
              <a:t> transfer packets of data between two or more networks. For example, if a home network is connected to the Internet, a router is required to send data between the two networks. </a:t>
            </a:r>
          </a:p>
          <a:p>
            <a:pPr lvl="1" eaLnBrk="1" hangingPunct="1"/>
            <a:r>
              <a:rPr lang="en-US" b="1" dirty="0" smtClean="0">
                <a:latin typeface="Times New Roman" pitchFamily="18" charset="0"/>
              </a:rPr>
              <a:t>-</a:t>
            </a:r>
            <a:r>
              <a:rPr lang="en-US" i="1" dirty="0" smtClean="0">
                <a:latin typeface="Times New Roman" pitchFamily="18" charset="0"/>
              </a:rPr>
              <a:t>Switches</a:t>
            </a:r>
            <a:r>
              <a:rPr lang="en-US" b="1" dirty="0" smtClean="0">
                <a:latin typeface="Times New Roman" pitchFamily="18" charset="0"/>
              </a:rPr>
              <a:t> </a:t>
            </a:r>
            <a:r>
              <a:rPr lang="en-US" dirty="0" smtClean="0">
                <a:latin typeface="Helvetica" pitchFamily="34" charset="0"/>
              </a:rPr>
              <a:t>receive data packets and send them to the node for which they are intended </a:t>
            </a:r>
            <a:r>
              <a:rPr lang="en-US" i="0" dirty="0" smtClean="0">
                <a:latin typeface="Helvetica" pitchFamily="34" charset="0"/>
              </a:rPr>
              <a:t>on the same network </a:t>
            </a:r>
            <a:r>
              <a:rPr lang="en-US" dirty="0" smtClean="0">
                <a:latin typeface="Helvetica" pitchFamily="34" charset="0"/>
              </a:rPr>
              <a:t>(not between different networks).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fld id="{B7A3E3FB-D33E-40C0-A4F3-5FC95F47811C}" type="slidenum">
              <a:rPr lang="en-US" smtClean="0"/>
              <a:pPr/>
              <a:t>14</a:t>
            </a:fld>
            <a:endParaRPr lang="en-US" smtClean="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buFontTx/>
              <a:buChar char="•"/>
            </a:pPr>
            <a:r>
              <a:rPr lang="en-US" dirty="0" smtClean="0">
                <a:latin typeface="Helvetica" pitchFamily="34" charset="0"/>
              </a:rPr>
              <a:t>Home networks need OS software that supports peer-to-peer networking. The most common versions of Windows used in the home support P2P networking. You can connect computers running any of these </a:t>
            </a:r>
            <a:r>
              <a:rPr lang="en-US" dirty="0" err="1" smtClean="0">
                <a:latin typeface="Helvetica" pitchFamily="34" charset="0"/>
              </a:rPr>
              <a:t>OSs</a:t>
            </a:r>
            <a:r>
              <a:rPr lang="en-US" dirty="0" smtClean="0">
                <a:latin typeface="Helvetica" pitchFamily="34" charset="0"/>
              </a:rPr>
              <a:t> to the same network. The last several versions of the Mac OS and the various versions of Linux also support P2P networking</a:t>
            </a:r>
            <a:r>
              <a:rPr lang="en-US" dirty="0" smtClean="0">
                <a:latin typeface="Helvetica" pitchFamily="34" charset="0"/>
              </a:rPr>
              <a:t>.</a:t>
            </a:r>
            <a:endParaRPr lang="en-US" dirty="0" smtClean="0">
              <a:latin typeface="Helvetica"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fld id="{B7A3E3FB-D33E-40C0-A4F3-5FC95F47811C}" type="slidenum">
              <a:rPr lang="en-US" smtClean="0"/>
              <a:pPr/>
              <a:t>15</a:t>
            </a:fld>
            <a:endParaRPr lang="en-US" smtClean="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buFontTx/>
              <a:buChar char="•"/>
            </a:pPr>
            <a:r>
              <a:rPr lang="en-US" dirty="0" smtClean="0">
                <a:latin typeface="Helvetica" pitchFamily="34" charset="0"/>
              </a:rPr>
              <a:t>Client/server </a:t>
            </a:r>
            <a:r>
              <a:rPr lang="en-US" dirty="0" smtClean="0">
                <a:latin typeface="Helvetica" pitchFamily="34" charset="0"/>
              </a:rPr>
              <a:t>networks are controlled by a central server that has specialized </a:t>
            </a:r>
            <a:r>
              <a:rPr lang="en-US" i="1" dirty="0" smtClean="0">
                <a:latin typeface="Times New Roman" pitchFamily="18" charset="0"/>
              </a:rPr>
              <a:t>network operating system (NOS)</a:t>
            </a:r>
            <a:r>
              <a:rPr lang="en-US" b="1" dirty="0" smtClean="0">
                <a:latin typeface="Helvetica" pitchFamily="34" charset="0"/>
              </a:rPr>
              <a:t> </a:t>
            </a:r>
            <a:r>
              <a:rPr lang="en-US" dirty="0" smtClean="0">
                <a:latin typeface="Helvetica" pitchFamily="34" charset="0"/>
              </a:rPr>
              <a:t>software</a:t>
            </a:r>
            <a:r>
              <a:rPr lang="en-US" b="1" dirty="0" smtClean="0">
                <a:latin typeface="Helvetica" pitchFamily="34" charset="0"/>
              </a:rPr>
              <a:t> </a:t>
            </a:r>
            <a:r>
              <a:rPr lang="en-US" dirty="0" smtClean="0">
                <a:latin typeface="Helvetica" pitchFamily="34" charset="0"/>
              </a:rPr>
              <a:t>installed on it. This software handles requests for information, Internet access, and the use of peripherals for the rest of the network nodes. Examples of </a:t>
            </a:r>
            <a:r>
              <a:rPr lang="en-US" dirty="0" err="1" smtClean="0">
                <a:latin typeface="Helvetica" pitchFamily="34" charset="0"/>
              </a:rPr>
              <a:t>NOS</a:t>
            </a:r>
            <a:r>
              <a:rPr lang="en-US" dirty="0" smtClean="0">
                <a:latin typeface="Helvetica" pitchFamily="34" charset="0"/>
              </a:rPr>
              <a:t> software are Windows Server 2008 and </a:t>
            </a:r>
            <a:r>
              <a:rPr lang="en-US" dirty="0" err="1" smtClean="0"/>
              <a:t>SUSE</a:t>
            </a:r>
            <a:r>
              <a:rPr lang="en-US" dirty="0" smtClean="0"/>
              <a:t> Linux Enterprise</a:t>
            </a:r>
            <a:r>
              <a:rPr lang="en-US" dirty="0" smtClean="0">
                <a:latin typeface="Helvetica" pitchFamily="34" charset="0"/>
              </a:rPr>
              <a:t>.</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p:spPr>
        <p:txBody>
          <a:bodyPr/>
          <a:lstStyle/>
          <a:p>
            <a:fld id="{F956A11F-C618-4972-BA5B-310F346BA8AD}" type="slidenum">
              <a:rPr lang="en-US" smtClean="0"/>
              <a:pPr/>
              <a:t>16</a:t>
            </a:fld>
            <a:endParaRPr lang="en-US" smtClean="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marL="171450" indent="-171450" eaLnBrk="1" hangingPunct="1">
              <a:buFont typeface="Arial" pitchFamily="34" charset="0"/>
              <a:buChar char="•"/>
            </a:pPr>
            <a:r>
              <a:rPr lang="en-US" dirty="0" smtClean="0"/>
              <a:t>There are three main types of P2P networks:</a:t>
            </a:r>
          </a:p>
          <a:p>
            <a:pPr marL="628650" lvl="1" indent="-171450" eaLnBrk="1" hangingPunct="1">
              <a:buFont typeface="Arial" pitchFamily="34" charset="0"/>
              <a:buChar char="•"/>
            </a:pPr>
            <a:r>
              <a:rPr lang="en-US" dirty="0" smtClean="0"/>
              <a:t>Wired Ethernet networks</a:t>
            </a:r>
          </a:p>
          <a:p>
            <a:pPr marL="628650" lvl="1" indent="-171450" eaLnBrk="1" hangingPunct="1">
              <a:buFont typeface="Arial" pitchFamily="34" charset="0"/>
              <a:buChar char="•"/>
            </a:pPr>
            <a:r>
              <a:rPr lang="en-US" dirty="0" smtClean="0"/>
              <a:t>Wireless Ethernet networks</a:t>
            </a:r>
          </a:p>
          <a:p>
            <a:pPr marL="628650" lvl="1" indent="-171450" eaLnBrk="1" hangingPunct="1">
              <a:buFont typeface="Arial" pitchFamily="34" charset="0"/>
              <a:buChar char="•"/>
            </a:pPr>
            <a:r>
              <a:rPr lang="en-US" dirty="0" smtClean="0"/>
              <a:t>Power-line networks</a:t>
            </a:r>
          </a:p>
          <a:p>
            <a:pPr marL="171450" indent="-171450" eaLnBrk="1" hangingPunct="1">
              <a:buFont typeface="Arial" pitchFamily="34" charset="0"/>
              <a:buChar char="•"/>
            </a:pPr>
            <a:r>
              <a:rPr lang="en-US" dirty="0" smtClean="0">
                <a:latin typeface="Helvetica" pitchFamily="34" charset="0"/>
              </a:rPr>
              <a:t>The major difference among these networks is the transmission media by which the nodes are connected and the bandwidth each achieves. </a:t>
            </a:r>
          </a:p>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p:spPr>
        <p:txBody>
          <a:bodyPr/>
          <a:lstStyle/>
          <a:p>
            <a:fld id="{5919FAB6-5733-484F-91A6-02A9AA81DD21}" type="slidenum">
              <a:rPr lang="en-US" smtClean="0"/>
              <a:pPr/>
              <a:t>17</a:t>
            </a:fld>
            <a:endParaRPr lang="en-US" smtClean="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buFontTx/>
              <a:buChar char="•"/>
            </a:pPr>
            <a:r>
              <a:rPr lang="en-US" i="1" dirty="0" smtClean="0">
                <a:latin typeface="Times New Roman" pitchFamily="18" charset="0"/>
              </a:rPr>
              <a:t>Ethernet networks</a:t>
            </a:r>
            <a:r>
              <a:rPr lang="en-US" dirty="0" smtClean="0">
                <a:latin typeface="Helvetica" pitchFamily="34" charset="0"/>
              </a:rPr>
              <a:t> use the Ethernet protocol as the means by which the nodes on the network communicate. </a:t>
            </a:r>
          </a:p>
          <a:p>
            <a:pPr eaLnBrk="1" hangingPunct="1">
              <a:buFontTx/>
              <a:buChar char="•"/>
            </a:pPr>
            <a:r>
              <a:rPr lang="en-US" dirty="0" smtClean="0">
                <a:latin typeface="Helvetica" pitchFamily="34" charset="0"/>
              </a:rPr>
              <a:t>An Ethernet network requires that you install or attach network adapters to each computer or peripheral you want to connect to the network. Most computers come with Ethernet adapters preinstalled as </a:t>
            </a:r>
            <a:r>
              <a:rPr lang="en-US" i="0" dirty="0" smtClean="0">
                <a:latin typeface="Helvetica" pitchFamily="34" charset="0"/>
              </a:rPr>
              <a:t>network interface cards (</a:t>
            </a:r>
            <a:r>
              <a:rPr lang="en-US" i="0" dirty="0" err="1" smtClean="0">
                <a:latin typeface="Helvetica" pitchFamily="34" charset="0"/>
              </a:rPr>
              <a:t>NICs</a:t>
            </a:r>
            <a:r>
              <a:rPr lang="en-US" i="0" dirty="0" smtClean="0">
                <a:latin typeface="Helvetica" pitchFamily="34" charset="0"/>
              </a:rPr>
              <a:t>). </a:t>
            </a:r>
          </a:p>
          <a:p>
            <a:pPr eaLnBrk="1" hangingPunct="1">
              <a:buFontTx/>
              <a:buChar char="•"/>
            </a:pPr>
            <a:r>
              <a:rPr lang="en-US" dirty="0" smtClean="0">
                <a:latin typeface="Helvetica" pitchFamily="34" charset="0"/>
              </a:rPr>
              <a:t>If your computer doesn’t have a NIC, you can buy one and install it, or you can use a USB adapter, which you plug into any open USB port on the system unit. </a:t>
            </a:r>
          </a:p>
          <a:p>
            <a:pPr eaLnBrk="1" hangingPunct="1">
              <a:buFontTx/>
              <a:buChar char="•"/>
            </a:pPr>
            <a:r>
              <a:rPr lang="en-US" dirty="0" smtClean="0">
                <a:latin typeface="Helvetica" pitchFamily="34" charset="0"/>
              </a:rPr>
              <a:t>Although you can use USB versions in laptops, </a:t>
            </a:r>
            <a:r>
              <a:rPr lang="en-US" dirty="0" err="1" smtClean="0">
                <a:latin typeface="Helvetica" pitchFamily="34" charset="0"/>
              </a:rPr>
              <a:t>ExpressCard</a:t>
            </a:r>
            <a:r>
              <a:rPr lang="en-US" dirty="0" smtClean="0">
                <a:latin typeface="Helvetica" pitchFamily="34" charset="0"/>
              </a:rPr>
              <a:t> versions of Ethernet NICs are made especially for laptops.</a:t>
            </a:r>
          </a:p>
          <a:p>
            <a:pPr eaLnBrk="1" hangingPunct="1">
              <a:buFontTx/>
              <a:buChar char="•"/>
            </a:pPr>
            <a:r>
              <a:rPr lang="en-US" dirty="0" smtClean="0">
                <a:latin typeface="Helvetica" pitchFamily="34" charset="0"/>
              </a:rPr>
              <a:t>The most popular transmission medium for wired Ethernet networks is </a:t>
            </a:r>
            <a:r>
              <a:rPr lang="en-US" i="1" dirty="0" smtClean="0">
                <a:latin typeface="Times New Roman" pitchFamily="18" charset="0"/>
              </a:rPr>
              <a:t>unshielded twisted pair (UTP) cable</a:t>
            </a:r>
            <a:r>
              <a:rPr lang="en-US" i="1" dirty="0" smtClean="0">
                <a:latin typeface="Helvetica" pitchFamily="34" charset="0"/>
              </a:rPr>
              <a:t>.</a:t>
            </a:r>
            <a:r>
              <a:rPr lang="en-US" dirty="0" smtClean="0">
                <a:latin typeface="Helvetica" pitchFamily="34" charset="0"/>
              </a:rPr>
              <a:t> Used in telephone lines, it is composed of four pairs of wires that are twisted around each other to reduce electrical interference. </a:t>
            </a:r>
          </a:p>
          <a:p>
            <a:pPr eaLnBrk="1" hangingPunct="1">
              <a:buFontTx/>
              <a:buChar char="•"/>
            </a:pPr>
            <a:r>
              <a:rPr lang="en-US" dirty="0" smtClean="0">
                <a:latin typeface="Helvetica" pitchFamily="34" charset="0"/>
              </a:rPr>
              <a:t>UTP cable for Ethernet comes as Cat 5E, Cat 6, and Cat 7. Cat 5E has a bandwidth of up to 1,000 Mbps, and Cat 6 over 1 </a:t>
            </a:r>
            <a:r>
              <a:rPr lang="en-US" dirty="0" err="1" smtClean="0">
                <a:latin typeface="Helvetica" pitchFamily="34" charset="0"/>
              </a:rPr>
              <a:t>Gbps</a:t>
            </a:r>
            <a:r>
              <a:rPr lang="en-US" dirty="0" smtClean="0">
                <a:latin typeface="Helvetica" pitchFamily="34" charset="0"/>
              </a:rPr>
              <a:t>. </a:t>
            </a:r>
            <a:r>
              <a:rPr lang="en-US" dirty="0" smtClean="0"/>
              <a:t>Cat 7 cable is designed for Ultra Fast Ethernet networks, which run at speeds of up to 10 </a:t>
            </a:r>
            <a:r>
              <a:rPr lang="en-US" dirty="0" err="1" smtClean="0"/>
              <a:t>Gbps</a:t>
            </a:r>
            <a:r>
              <a:rPr lang="en-US" dirty="0" smtClean="0"/>
              <a:t>. It is generally not used in home networks. </a:t>
            </a:r>
            <a:r>
              <a:rPr lang="en-US" sz="1200" u="none" kern="1200" dirty="0" smtClean="0">
                <a:solidFill>
                  <a:schemeClr val="tx1"/>
                </a:solidFill>
                <a:effectLst/>
                <a:latin typeface="Arial" charset="0"/>
                <a:ea typeface="+mn-ea"/>
                <a:cs typeface="+mn-cs"/>
              </a:rPr>
              <a:t>However, if the cost of installing Cat 7 cable is not significantly more than installing Cat 6 cable, you might want to consider using it as a hedge against needing higher bandwidth for future networking applications.</a:t>
            </a:r>
            <a:endParaRPr lang="en-US" u="none" dirty="0" smtClean="0">
              <a:effectLst/>
              <a:latin typeface="Helvetica"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p:spPr>
        <p:txBody>
          <a:bodyPr/>
          <a:lstStyle/>
          <a:p>
            <a:fld id="{703786C2-FE45-4E47-8B3D-869C4340BE02}" type="slidenum">
              <a:rPr lang="en-US" smtClean="0"/>
              <a:pPr/>
              <a:t>18</a:t>
            </a:fld>
            <a:endParaRPr lang="en-US" smtClean="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buFontTx/>
              <a:buChar char="•"/>
            </a:pPr>
            <a:r>
              <a:rPr lang="en-US" dirty="0" smtClean="0">
                <a:latin typeface="Helvetica" pitchFamily="34" charset="0"/>
              </a:rPr>
              <a:t>Data is transmitted through the wires of an Ethernet network in packets. Data packets can suffer collisions. If data packets collide, the data in them is damaged or lost. In either case, the network doesn’t function efficiently.</a:t>
            </a:r>
          </a:p>
          <a:p>
            <a:pPr eaLnBrk="1" hangingPunct="1">
              <a:buFontTx/>
              <a:buChar char="•"/>
            </a:pPr>
            <a:r>
              <a:rPr lang="en-US" dirty="0" smtClean="0">
                <a:latin typeface="Helvetica" pitchFamily="34" charset="0"/>
              </a:rPr>
              <a:t>A switch in an Ethernet network acts like a traffic signal by enforcing the rules of the data road on the transmission media. The switch keeps track of the data packets and, in conjunction with </a:t>
            </a:r>
            <a:r>
              <a:rPr lang="en-US" dirty="0" err="1" smtClean="0">
                <a:latin typeface="Helvetica" pitchFamily="34" charset="0"/>
              </a:rPr>
              <a:t>NICs</a:t>
            </a:r>
            <a:r>
              <a:rPr lang="en-US" dirty="0" smtClean="0">
                <a:latin typeface="Helvetica" pitchFamily="34" charset="0"/>
              </a:rPr>
              <a:t>, helps the data packets find their destinations without running into each other.</a:t>
            </a:r>
          </a:p>
          <a:p>
            <a:pPr eaLnBrk="1" hangingPunct="1">
              <a:buFontTx/>
              <a:buChar char="•"/>
            </a:pPr>
            <a:r>
              <a:rPr lang="en-US" dirty="0" smtClean="0">
                <a:latin typeface="Helvetica" pitchFamily="34" charset="0"/>
              </a:rPr>
              <a:t>Home networks often use four or eight port switches that can accommodate four or eight devices, respectively. Switches can be chained together if more ports are needed for the home network.</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p:spPr>
        <p:txBody>
          <a:bodyPr/>
          <a:lstStyle/>
          <a:p>
            <a:fld id="{FA19217A-F74C-4A7D-B1E6-2FAC4CE432EC}" type="slidenum">
              <a:rPr lang="en-US" smtClean="0"/>
              <a:pPr/>
              <a:t>19</a:t>
            </a:fld>
            <a:endParaRPr lang="en-US" smtClean="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pPr eaLnBrk="1" hangingPunct="1">
              <a:buFontTx/>
              <a:buChar char="•"/>
            </a:pPr>
            <a:r>
              <a:rPr lang="en-US" i="1" dirty="0" smtClean="0">
                <a:latin typeface="Helvetica" pitchFamily="34" charset="0"/>
              </a:rPr>
              <a:t>Routers </a:t>
            </a:r>
            <a:r>
              <a:rPr lang="en-US" dirty="0" smtClean="0">
                <a:latin typeface="Helvetica" pitchFamily="34" charset="0"/>
              </a:rPr>
              <a:t>are devices that transfer packets of data between two or more networks. If a home network is connected to the Internet, you need a router to send data between the home network and the Internet.</a:t>
            </a:r>
          </a:p>
          <a:p>
            <a:pPr eaLnBrk="1" hangingPunct="1">
              <a:buFontTx/>
              <a:buChar char="•"/>
            </a:pPr>
            <a:r>
              <a:rPr lang="en-US" dirty="0" smtClean="0">
                <a:latin typeface="Helvetica" pitchFamily="34" charset="0"/>
              </a:rPr>
              <a:t>Because so many people are sharing Internet access in home networks, manufacturers are making devices that combine switches and routers and are specifically designed to connect to DSL or cable modems. These are often referred to as </a:t>
            </a:r>
            <a:r>
              <a:rPr lang="en-US" i="1" dirty="0" smtClean="0">
                <a:latin typeface="Times New Roman" pitchFamily="18" charset="0"/>
              </a:rPr>
              <a:t>DSL/cable routers</a:t>
            </a:r>
            <a:r>
              <a:rPr lang="en-US" i="1" dirty="0" smtClean="0">
                <a:latin typeface="Helvetica" pitchFamily="34" charset="0"/>
              </a:rPr>
              <a:t>.</a:t>
            </a:r>
          </a:p>
          <a:p>
            <a:pPr eaLnBrk="1" hangingPunct="1">
              <a:buFontTx/>
              <a:buChar char="•"/>
            </a:pPr>
            <a:r>
              <a:rPr lang="en-US" dirty="0" smtClean="0">
                <a:latin typeface="Helvetica" pitchFamily="34" charset="0"/>
              </a:rPr>
              <a:t>Other network-ready devices, such as network printers or network attached storage (NAS), can be attached directly to a router, allowing access by all computers on the network. This allows these devices to be accessed directly instead of going through another computer, such as happens with shared devices on a P2P network.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5CED94E0-8D5F-4D20-AFA9-188EAF5D92B4}" type="slidenum">
              <a:rPr lang="en-US" smtClean="0"/>
              <a:pPr/>
              <a:t>2</a:t>
            </a:fld>
            <a:endParaRPr lang="en-US" smtClean="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r>
              <a:rPr lang="en-US" dirty="0" smtClean="0"/>
              <a:t>Networks can increase the usefulness of computers. In this chapter, we’ll discuss networks, including home networks that share an Internet connection. Because networks are vulnerable to intrusion, we’ll also discuss computer threats—both what they are and how to prevent them.</a:t>
            </a:r>
          </a:p>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p:spPr>
        <p:txBody>
          <a:bodyPr/>
          <a:lstStyle/>
          <a:p>
            <a:fld id="{DA10431B-716A-4AC8-96C9-5E40EB75F5E7}" type="slidenum">
              <a:rPr lang="en-US" smtClean="0"/>
              <a:pPr/>
              <a:t>20</a:t>
            </a:fld>
            <a:endParaRPr lang="en-US" smtClean="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pPr eaLnBrk="1" hangingPunct="1">
              <a:buFontTx/>
              <a:buChar char="•"/>
            </a:pPr>
            <a:r>
              <a:rPr lang="en-US" dirty="0" smtClean="0">
                <a:latin typeface="Helvetica" pitchFamily="34" charset="0"/>
              </a:rPr>
              <a:t>A </a:t>
            </a:r>
            <a:r>
              <a:rPr lang="en-US" i="1" dirty="0" smtClean="0">
                <a:latin typeface="Times New Roman" pitchFamily="18" charset="0"/>
              </a:rPr>
              <a:t>wireless network</a:t>
            </a:r>
            <a:r>
              <a:rPr lang="en-US" dirty="0" smtClean="0">
                <a:latin typeface="Helvetica" pitchFamily="34" charset="0"/>
              </a:rPr>
              <a:t> uses radio waves instead of wires or cables as its transmission media. </a:t>
            </a:r>
          </a:p>
          <a:p>
            <a:pPr eaLnBrk="1" hangingPunct="1">
              <a:buFontTx/>
              <a:buChar char="•"/>
            </a:pPr>
            <a:r>
              <a:rPr lang="en-US" dirty="0" smtClean="0">
                <a:latin typeface="Helvetica" pitchFamily="34" charset="0"/>
              </a:rPr>
              <a:t>Current wireless Ethernet</a:t>
            </a:r>
            <a:r>
              <a:rPr lang="en-US" baseline="0" dirty="0" smtClean="0">
                <a:latin typeface="Helvetica" pitchFamily="34" charset="0"/>
              </a:rPr>
              <a:t> </a:t>
            </a:r>
            <a:r>
              <a:rPr lang="en-US" dirty="0" smtClean="0">
                <a:latin typeface="Helvetica" pitchFamily="34" charset="0"/>
              </a:rPr>
              <a:t>networks in the United States are based on the </a:t>
            </a:r>
            <a:r>
              <a:rPr lang="en-US" i="1" dirty="0" smtClean="0">
                <a:latin typeface="Times New Roman" pitchFamily="18" charset="0"/>
              </a:rPr>
              <a:t>802.11 standard</a:t>
            </a:r>
            <a:r>
              <a:rPr lang="en-US" dirty="0" smtClean="0">
                <a:latin typeface="Times New Roman" pitchFamily="18" charset="0"/>
              </a:rPr>
              <a:t>,</a:t>
            </a:r>
            <a:r>
              <a:rPr lang="en-US" dirty="0" smtClean="0">
                <a:latin typeface="Helvetica" pitchFamily="34" charset="0"/>
              </a:rPr>
              <a:t> which is also known as </a:t>
            </a:r>
            <a:r>
              <a:rPr lang="en-US" i="1" dirty="0" smtClean="0">
                <a:latin typeface="Times New Roman" pitchFamily="18" charset="0"/>
              </a:rPr>
              <a:t>Wi-Fi</a:t>
            </a:r>
            <a:r>
              <a:rPr lang="en-US" dirty="0" smtClean="0">
                <a:latin typeface="Helvetica" pitchFamily="34" charset="0"/>
              </a:rPr>
              <a:t>. </a:t>
            </a:r>
          </a:p>
          <a:p>
            <a:pPr eaLnBrk="1" hangingPunct="1">
              <a:buFontTx/>
              <a:buChar char="•"/>
            </a:pPr>
            <a:r>
              <a:rPr lang="en-US" dirty="0" smtClean="0">
                <a:latin typeface="Helvetica" pitchFamily="34" charset="0"/>
              </a:rPr>
              <a:t>Just as with other networks, each node on a wireless network requires a </a:t>
            </a:r>
            <a:r>
              <a:rPr lang="en-US" i="0" dirty="0" smtClean="0">
                <a:latin typeface="Times New Roman" pitchFamily="18" charset="0"/>
              </a:rPr>
              <a:t>network adapter</a:t>
            </a:r>
            <a:r>
              <a:rPr lang="en-US" i="1" dirty="0" smtClean="0">
                <a:latin typeface="Helvetica" pitchFamily="34" charset="0"/>
              </a:rPr>
              <a:t>.</a:t>
            </a:r>
            <a:r>
              <a:rPr lang="en-US" dirty="0" smtClean="0">
                <a:latin typeface="Helvetica" pitchFamily="34" charset="0"/>
              </a:rPr>
              <a:t> Wireless network adapters are available as </a:t>
            </a:r>
            <a:r>
              <a:rPr lang="en-US" dirty="0" err="1" smtClean="0">
                <a:latin typeface="Helvetica" pitchFamily="34" charset="0"/>
              </a:rPr>
              <a:t>NICs</a:t>
            </a:r>
            <a:r>
              <a:rPr lang="en-US" dirty="0" smtClean="0">
                <a:latin typeface="Helvetica" pitchFamily="34" charset="0"/>
              </a:rPr>
              <a:t> that are inserted into expansion slots on the computer or as USB devices that plug into an open USB port.</a:t>
            </a:r>
          </a:p>
          <a:p>
            <a:pPr eaLnBrk="1" hangingPunct="1">
              <a:buFontTx/>
              <a:buChar char="•"/>
            </a:pPr>
            <a:r>
              <a:rPr lang="en-US" dirty="0" smtClean="0">
                <a:latin typeface="Helvetica" pitchFamily="34" charset="0"/>
              </a:rPr>
              <a:t>Wireless network adapters differ from other network adapters in that they contain transceivers. A </a:t>
            </a:r>
            <a:r>
              <a:rPr lang="en-US" i="1" dirty="0" smtClean="0">
                <a:latin typeface="Times New Roman" pitchFamily="18" charset="0"/>
              </a:rPr>
              <a:t>transceiver</a:t>
            </a:r>
            <a:r>
              <a:rPr lang="en-US" dirty="0" smtClean="0">
                <a:latin typeface="Helvetica" pitchFamily="34" charset="0"/>
              </a:rPr>
              <a:t> is a device that translates the electronic data that needs to be sent along the network into radio waves and then broadcasts these radio waves to other network nodes. Transceivers also receive signals from other network nodes.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a:ln/>
        </p:spPr>
      </p:sp>
      <p:sp>
        <p:nvSpPr>
          <p:cNvPr id="71682" name="Notes Placeholder 2"/>
          <p:cNvSpPr>
            <a:spLocks noGrp="1"/>
          </p:cNvSpPr>
          <p:nvPr>
            <p:ph type="body" idx="1"/>
          </p:nvPr>
        </p:nvSpPr>
        <p:spPr>
          <a:noFill/>
          <a:ln/>
        </p:spPr>
        <p:txBody>
          <a:bodyPr/>
          <a:lstStyle/>
          <a:p>
            <a:pPr eaLnBrk="1" hangingPunct="1"/>
            <a:r>
              <a:rPr lang="en-US" dirty="0" smtClean="0"/>
              <a:t>A wireless access point (WAP) is a device added to a network to extend the range of the wireless network </a:t>
            </a:r>
            <a:r>
              <a:rPr lang="en-US" sz="1200" kern="1200" dirty="0" smtClean="0">
                <a:solidFill>
                  <a:schemeClr val="tx1"/>
                </a:solidFill>
                <a:effectLst/>
                <a:latin typeface="Arial" charset="0"/>
                <a:ea typeface="+mn-ea"/>
                <a:cs typeface="+mn-cs"/>
              </a:rPr>
              <a:t>by providing a second point at which nodes can connect to the network</a:t>
            </a:r>
            <a:r>
              <a:rPr lang="en-US" dirty="0" smtClean="0"/>
              <a:t>. It must connect directly to either a switch, a router, or a node on the network.</a:t>
            </a:r>
          </a:p>
          <a:p>
            <a:pPr eaLnBrk="1" hangingPunct="1"/>
            <a:endParaRPr lang="en-US" dirty="0" smtClean="0"/>
          </a:p>
        </p:txBody>
      </p:sp>
      <p:sp>
        <p:nvSpPr>
          <p:cNvPr id="71683" name="Slide Number Placeholder 3"/>
          <p:cNvSpPr>
            <a:spLocks noGrp="1"/>
          </p:cNvSpPr>
          <p:nvPr>
            <p:ph type="sldNum" sz="quarter" idx="5"/>
          </p:nvPr>
        </p:nvSpPr>
        <p:spPr>
          <a:noFill/>
        </p:spPr>
        <p:txBody>
          <a:bodyPr/>
          <a:lstStyle/>
          <a:p>
            <a:fld id="{2BE1ECCA-BEFD-431C-957B-A73ADC767CAA}"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p:spPr>
        <p:txBody>
          <a:bodyPr/>
          <a:lstStyle/>
          <a:p>
            <a:fld id="{D1B1E806-FF49-42EB-8475-387A1DF54AF4}" type="slidenum">
              <a:rPr lang="en-US" smtClean="0"/>
              <a:pPr/>
              <a:t>22</a:t>
            </a:fld>
            <a:endParaRPr lang="en-US" smtClean="0"/>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pPr eaLnBrk="1" hangingPunct="1">
              <a:buFontTx/>
              <a:buChar char="•"/>
            </a:pPr>
            <a:r>
              <a:rPr lang="en-US" i="1" dirty="0" smtClean="0">
                <a:latin typeface="Times New Roman" pitchFamily="18" charset="0"/>
              </a:rPr>
              <a:t>Power-line networks</a:t>
            </a:r>
            <a:r>
              <a:rPr lang="en-US" dirty="0" smtClean="0">
                <a:latin typeface="Helvetica" pitchFamily="34" charset="0"/>
              </a:rPr>
              <a:t> use the existing electrical wiring in your home to connect the nodes in the network. </a:t>
            </a:r>
          </a:p>
          <a:p>
            <a:pPr eaLnBrk="1" hangingPunct="1">
              <a:buFontTx/>
              <a:buChar char="•"/>
            </a:pPr>
            <a:r>
              <a:rPr lang="en-US" dirty="0" smtClean="0">
                <a:latin typeface="Helvetica" pitchFamily="34" charset="0"/>
              </a:rPr>
              <a:t>In a power-line network, any electrical outlet provides the network connection. The original power-line networks had a maximum data transfer rate of 14 Mbps. New standards provide for data transfer rates approaching 200 Mbps. </a:t>
            </a:r>
          </a:p>
          <a:p>
            <a:pPr eaLnBrk="1" hangingPunct="1">
              <a:buFontTx/>
              <a:buChar char="•"/>
            </a:pPr>
            <a:r>
              <a:rPr lang="en-US" dirty="0" smtClean="0">
                <a:latin typeface="Helvetica" pitchFamily="34" charset="0"/>
              </a:rPr>
              <a:t>To create a power-line network, you connect a </a:t>
            </a:r>
            <a:r>
              <a:rPr lang="en-US" i="1" dirty="0" smtClean="0">
                <a:latin typeface="Times New Roman" pitchFamily="18" charset="0"/>
              </a:rPr>
              <a:t>power-line network adapter</a:t>
            </a:r>
            <a:r>
              <a:rPr lang="en-US" dirty="0" smtClean="0">
                <a:latin typeface="Helvetica" pitchFamily="34" charset="0"/>
              </a:rPr>
              <a:t> to each computer or peripheral attached to the network. You plug the adapters into an electrical outlet. Most power-line network adapters are automatically recognized by the Windows operating system.</a:t>
            </a:r>
          </a:p>
          <a:p>
            <a:pPr eaLnBrk="1" hangingPunct="1">
              <a:buFontTx/>
              <a:buChar char="•"/>
            </a:pPr>
            <a:r>
              <a:rPr lang="en-US" dirty="0" smtClean="0">
                <a:latin typeface="Helvetica" pitchFamily="34" charset="0"/>
              </a:rPr>
              <a:t>The original power-line networks were not popular. However,</a:t>
            </a:r>
            <a:r>
              <a:rPr lang="en-US" baseline="0" dirty="0" smtClean="0">
                <a:latin typeface="Helvetica" pitchFamily="34" charset="0"/>
              </a:rPr>
              <a:t> t</a:t>
            </a:r>
            <a:r>
              <a:rPr lang="en-US" dirty="0" smtClean="0">
                <a:latin typeface="Helvetica" pitchFamily="34" charset="0"/>
              </a:rPr>
              <a:t>he higher data throughput of today’s power-line networks is bringing the idea back into focus. </a:t>
            </a:r>
            <a:r>
              <a:rPr lang="en-US" sz="1200" u="none" kern="1200" dirty="0" smtClean="0">
                <a:solidFill>
                  <a:schemeClr val="tx1"/>
                </a:solidFill>
                <a:latin typeface="Arial" charset="0"/>
                <a:ea typeface="+mn-ea"/>
                <a:cs typeface="+mn-cs"/>
              </a:rPr>
              <a:t>Also, power-line networks can sometimes exceed speeds of wireless Ethernet networks, and can be especially useful where there is a lot of interference on the wireless network.</a:t>
            </a:r>
            <a:endParaRPr lang="en-US" u="none" dirty="0" smtClean="0">
              <a:latin typeface="Helvetica" pitchFamily="34" charset="0"/>
            </a:endParaRPr>
          </a:p>
          <a:p>
            <a:pPr eaLnBrk="1" hangingPunct="1">
              <a:buFontTx/>
              <a:buChar char="•"/>
            </a:pP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p:spPr>
        <p:txBody>
          <a:bodyPr/>
          <a:lstStyle/>
          <a:p>
            <a:fld id="{DF86D55F-474B-42C9-8A4C-98309D99E229}" type="slidenum">
              <a:rPr lang="en-US" smtClean="0"/>
              <a:pPr/>
              <a:t>23</a:t>
            </a:fld>
            <a:endParaRPr lang="en-US" smtClean="0"/>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r>
              <a:rPr lang="en-US" dirty="0" smtClean="0"/>
              <a:t>If you’re setting up a home network, the type of network you should choose depends on your particular needs. In general, consider the following factors in determining your network type:</a:t>
            </a:r>
          </a:p>
          <a:p>
            <a:pPr marL="457200" marR="0" lvl="1" indent="0" algn="l" defTabSz="914400" rtl="0" eaLnBrk="1" fontAlgn="base" latinLnBrk="0" hangingPunct="1">
              <a:lnSpc>
                <a:spcPct val="100000"/>
              </a:lnSpc>
              <a:spcBef>
                <a:spcPts val="200"/>
              </a:spcBef>
              <a:spcAft>
                <a:spcPts val="200"/>
              </a:spcAft>
              <a:buClrTx/>
              <a:buSzTx/>
              <a:buFontTx/>
              <a:buChar char="•"/>
              <a:tabLst/>
              <a:defRPr/>
            </a:pPr>
            <a:r>
              <a:rPr lang="en-US" dirty="0" smtClean="0"/>
              <a:t>Whether existing wiring is available</a:t>
            </a:r>
          </a:p>
          <a:p>
            <a:pPr lvl="1" eaLnBrk="1" hangingPunct="1">
              <a:spcBef>
                <a:spcPts val="200"/>
              </a:spcBef>
              <a:spcAft>
                <a:spcPts val="200"/>
              </a:spcAft>
              <a:buFontTx/>
              <a:buChar char="•"/>
            </a:pPr>
            <a:r>
              <a:rPr lang="en-US" dirty="0" smtClean="0"/>
              <a:t>Whether you want wireless communications</a:t>
            </a:r>
          </a:p>
          <a:p>
            <a:pPr lvl="1" eaLnBrk="1" hangingPunct="1">
              <a:spcBef>
                <a:spcPts val="200"/>
              </a:spcBef>
              <a:spcAft>
                <a:spcPts val="200"/>
              </a:spcAft>
              <a:buFontTx/>
              <a:buChar char="•"/>
            </a:pPr>
            <a:r>
              <a:rPr lang="en-US" dirty="0" smtClean="0"/>
              <a:t>How fast you want your network connection to be</a:t>
            </a:r>
          </a:p>
          <a:p>
            <a:pPr lvl="1" eaLnBrk="1" hangingPunct="1">
              <a:spcBef>
                <a:spcPts val="200"/>
              </a:spcBef>
              <a:spcAft>
                <a:spcPts val="200"/>
              </a:spcAft>
              <a:buFontTx/>
              <a:buChar char="•"/>
            </a:pPr>
            <a:r>
              <a:rPr lang="en-US" dirty="0" smtClean="0">
                <a:latin typeface="Helvetica" pitchFamily="34" charset="0"/>
              </a:rPr>
              <a:t>How much money you can spend on your network</a:t>
            </a:r>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p:spPr>
        <p:txBody>
          <a:bodyPr/>
          <a:lstStyle/>
          <a:p>
            <a:fld id="{D60F055F-7946-4CBA-9D23-F3F8EB16356F}" type="slidenum">
              <a:rPr lang="en-US" smtClean="0"/>
              <a:pPr/>
              <a:t>24</a:t>
            </a:fld>
            <a:endParaRPr lang="en-US" smtClean="0"/>
          </a:p>
        </p:txBody>
      </p:sp>
      <p:sp>
        <p:nvSpPr>
          <p:cNvPr id="77826"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pPr eaLnBrk="1" hangingPunct="1">
              <a:buFontTx/>
              <a:buChar char="•"/>
            </a:pPr>
            <a:r>
              <a:rPr lang="en-US" dirty="0" smtClean="0">
                <a:latin typeface="Helvetica" pitchFamily="34" charset="0"/>
              </a:rPr>
              <a:t>Once you install the hardware for your network, you need to configure your operating system software for networking on your computers.</a:t>
            </a:r>
          </a:p>
          <a:p>
            <a:pPr eaLnBrk="1" hangingPunct="1">
              <a:buFontTx/>
              <a:buChar char="•"/>
            </a:pPr>
            <a:r>
              <a:rPr lang="en-US" dirty="0" smtClean="0"/>
              <a:t>Windows Vista (and later versions) makes configuring software relatively simple by providing the Network Setup Wizard for setting up wired networks. For wireless networks, Windows provides the Wireless Network Setup Wizard. You can launch both of these wizards from the Network</a:t>
            </a:r>
            <a:r>
              <a:rPr lang="en-US" baseline="0" dirty="0" smtClean="0"/>
              <a:t> Sharing Center in the </a:t>
            </a:r>
            <a:r>
              <a:rPr lang="en-US" dirty="0" smtClean="0"/>
              <a:t>Control Panel. Before running these wizards, you should do the following:</a:t>
            </a:r>
          </a:p>
          <a:p>
            <a:pPr lvl="1" eaLnBrk="1" hangingPunct="1"/>
            <a:r>
              <a:rPr lang="en-US" dirty="0" smtClean="0">
                <a:latin typeface="Times New Roman" pitchFamily="18" charset="0"/>
                <a:cs typeface="Times New Roman" pitchFamily="18" charset="0"/>
              </a:rPr>
              <a:t>1.  </a:t>
            </a:r>
            <a:r>
              <a:rPr lang="en-US" dirty="0" smtClean="0"/>
              <a:t>Install network adapters on each node.</a:t>
            </a:r>
          </a:p>
          <a:p>
            <a:pPr lvl="1" eaLnBrk="1" hangingPunct="1"/>
            <a:r>
              <a:rPr lang="en-US" dirty="0" smtClean="0">
                <a:latin typeface="Times New Roman" pitchFamily="18" charset="0"/>
                <a:cs typeface="Times New Roman" pitchFamily="18" charset="0"/>
              </a:rPr>
              <a:t>2.  </a:t>
            </a:r>
            <a:r>
              <a:rPr lang="en-US" dirty="0" smtClean="0"/>
              <a:t>For a wired network, plug all the cables into the router, network adapters, and so 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p:spPr>
        <p:txBody>
          <a:bodyPr/>
          <a:lstStyle/>
          <a:p>
            <a:fld id="{D60F055F-7946-4CBA-9D23-F3F8EB16356F}" type="slidenum">
              <a:rPr lang="en-US" smtClean="0"/>
              <a:pPr/>
              <a:t>25</a:t>
            </a:fld>
            <a:endParaRPr lang="en-US" smtClean="0"/>
          </a:p>
        </p:txBody>
      </p:sp>
      <p:sp>
        <p:nvSpPr>
          <p:cNvPr id="77826"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pPr lvl="1" algn="l" eaLnBrk="1" hangingPunct="1"/>
            <a:r>
              <a:rPr lang="en-US" dirty="0" smtClean="0"/>
              <a:t>3.  Make sure your cable/DSL modem is connected to your router and the Internet.</a:t>
            </a:r>
            <a:endParaRPr lang="en-US" dirty="0" smtClean="0">
              <a:latin typeface="Times New Roman" pitchFamily="18" charset="0"/>
              <a:cs typeface="Times New Roman" pitchFamily="18" charset="0"/>
            </a:endParaRPr>
          </a:p>
          <a:p>
            <a:pPr lvl="1" algn="l" eaLnBrk="1" hangingPunct="1">
              <a:buFontTx/>
              <a:buAutoNum type="arabicPeriod" startAt="4"/>
            </a:pPr>
            <a:r>
              <a:rPr lang="en-US" dirty="0" smtClean="0"/>
              <a:t>  Turn on all equipment in this order, allowing time for each to power up and configure before starting the next device:</a:t>
            </a:r>
          </a:p>
          <a:p>
            <a:pPr marL="1143000" lvl="2" indent="-228600" algn="l" eaLnBrk="1" hangingPunct="1">
              <a:buFontTx/>
              <a:buChar char="•"/>
            </a:pPr>
            <a:r>
              <a:rPr lang="en-US" dirty="0" smtClean="0"/>
              <a:t>Your cable/DSL modem</a:t>
            </a:r>
          </a:p>
          <a:p>
            <a:pPr marL="1143000" lvl="2" indent="-228600" algn="l" eaLnBrk="1" hangingPunct="1">
              <a:buFontTx/>
              <a:buChar char="•"/>
            </a:pPr>
            <a:r>
              <a:rPr lang="en-US" dirty="0" smtClean="0"/>
              <a:t>Your router</a:t>
            </a:r>
          </a:p>
          <a:p>
            <a:pPr marL="1143000" lvl="2" indent="-228600" algn="l" eaLnBrk="1" hangingPunct="1">
              <a:buFontTx/>
              <a:buChar char="•"/>
            </a:pPr>
            <a:r>
              <a:rPr lang="en-US" dirty="0" smtClean="0"/>
              <a:t>All computers and peripherals (printers, scanners, and so on)</a:t>
            </a:r>
          </a:p>
          <a:p>
            <a:pPr algn="l" eaLnBrk="1" hangingPunct="1">
              <a:buFontTx/>
              <a:buChar char="•"/>
            </a:pPr>
            <a:r>
              <a:rPr lang="en-US" dirty="0" smtClean="0">
                <a:latin typeface="Helvetica" pitchFamily="34" charset="0"/>
              </a:rPr>
              <a:t>Completing these steps enables the wizards to make decisions about how best to configure your network.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p:spPr>
        <p:txBody>
          <a:bodyPr/>
          <a:lstStyle/>
          <a:p>
            <a:fld id="{D60F055F-7946-4CBA-9D23-F3F8EB16356F}" type="slidenum">
              <a:rPr lang="en-US" smtClean="0"/>
              <a:pPr/>
              <a:t>26</a:t>
            </a:fld>
            <a:endParaRPr lang="en-US" smtClean="0"/>
          </a:p>
        </p:txBody>
      </p:sp>
      <p:sp>
        <p:nvSpPr>
          <p:cNvPr id="77826"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pPr algn="l" eaLnBrk="1" hangingPunct="1">
              <a:buFontTx/>
              <a:buChar char="•"/>
            </a:pPr>
            <a:r>
              <a:rPr lang="en-US" sz="1200" u="none" kern="1200" dirty="0" smtClean="0">
                <a:solidFill>
                  <a:schemeClr val="tx1"/>
                </a:solidFill>
                <a:latin typeface="Arial" charset="0"/>
                <a:ea typeface="+mn-ea"/>
                <a:cs typeface="+mn-cs"/>
              </a:rPr>
              <a:t>Windows 7, Windows Vista , </a:t>
            </a:r>
            <a:r>
              <a:rPr lang="en-US" sz="1200" kern="1200" dirty="0" smtClean="0">
                <a:solidFill>
                  <a:schemeClr val="tx1"/>
                </a:solidFill>
                <a:latin typeface="Arial" charset="0"/>
                <a:ea typeface="+mn-ea"/>
                <a:cs typeface="+mn-cs"/>
              </a:rPr>
              <a:t>and Windows </a:t>
            </a:r>
            <a:r>
              <a:rPr lang="en-US" sz="1200" u="none" kern="1200" dirty="0" smtClean="0">
                <a:solidFill>
                  <a:schemeClr val="tx1"/>
                </a:solidFill>
                <a:latin typeface="Arial" charset="0"/>
                <a:ea typeface="+mn-ea"/>
                <a:cs typeface="+mn-cs"/>
              </a:rPr>
              <a:t>XP</a:t>
            </a:r>
            <a:r>
              <a:rPr lang="en-US" sz="1200" kern="1200" dirty="0" smtClean="0">
                <a:solidFill>
                  <a:schemeClr val="tx1"/>
                </a:solidFill>
                <a:latin typeface="Arial" charset="0"/>
                <a:ea typeface="+mn-ea"/>
                <a:cs typeface="+mn-cs"/>
              </a:rPr>
              <a:t> are the most common OSs </a:t>
            </a:r>
            <a:r>
              <a:rPr lang="en-US" sz="1200" u="none" kern="1200" dirty="0" smtClean="0">
                <a:solidFill>
                  <a:schemeClr val="tx1"/>
                </a:solidFill>
                <a:latin typeface="Arial" charset="0"/>
                <a:ea typeface="+mn-ea"/>
                <a:cs typeface="+mn-cs"/>
              </a:rPr>
              <a:t>for home use </a:t>
            </a:r>
            <a:r>
              <a:rPr lang="en-US" sz="1200" kern="1200" dirty="0" smtClean="0">
                <a:solidFill>
                  <a:schemeClr val="tx1"/>
                </a:solidFill>
                <a:latin typeface="Arial" charset="0"/>
                <a:ea typeface="+mn-ea"/>
                <a:cs typeface="+mn-cs"/>
              </a:rPr>
              <a:t>that support P2P networking. </a:t>
            </a:r>
            <a:r>
              <a:rPr lang="en-US" sz="1200" u="none" kern="1200" dirty="0" smtClean="0">
                <a:solidFill>
                  <a:schemeClr val="tx1"/>
                </a:solidFill>
                <a:latin typeface="Arial" charset="0"/>
                <a:ea typeface="+mn-ea"/>
                <a:cs typeface="+mn-cs"/>
              </a:rPr>
              <a:t>Fortunately,</a:t>
            </a:r>
            <a:r>
              <a:rPr lang="en-US" sz="1200" kern="1200" dirty="0" smtClean="0">
                <a:solidFill>
                  <a:schemeClr val="tx1"/>
                </a:solidFill>
                <a:latin typeface="Arial" charset="0"/>
                <a:ea typeface="+mn-ea"/>
                <a:cs typeface="+mn-cs"/>
              </a:rPr>
              <a:t> you can network </a:t>
            </a:r>
            <a:r>
              <a:rPr lang="en-US" sz="1200" u="none" kern="1200" dirty="0" smtClean="0">
                <a:solidFill>
                  <a:schemeClr val="tx1"/>
                </a:solidFill>
                <a:latin typeface="Arial" charset="0"/>
                <a:ea typeface="+mn-ea"/>
                <a:cs typeface="+mn-cs"/>
              </a:rPr>
              <a:t>computers using any of these versions of Windows.</a:t>
            </a:r>
          </a:p>
          <a:p>
            <a:pPr algn="l" eaLnBrk="1" hangingPunct="1">
              <a:buFontTx/>
              <a:buChar char="•"/>
            </a:pPr>
            <a:r>
              <a:rPr lang="en-US" sz="1200" kern="1200" dirty="0" smtClean="0">
                <a:solidFill>
                  <a:schemeClr val="tx1"/>
                </a:solidFill>
                <a:latin typeface="Arial" charset="0"/>
                <a:ea typeface="+mn-ea"/>
                <a:cs typeface="+mn-cs"/>
              </a:rPr>
              <a:t>If you have one computer with Windows </a:t>
            </a:r>
            <a:r>
              <a:rPr lang="en-US" sz="1200" u="none" kern="1200" dirty="0" smtClean="0">
                <a:solidFill>
                  <a:schemeClr val="tx1"/>
                </a:solidFill>
                <a:latin typeface="Arial" charset="0"/>
                <a:ea typeface="+mn-ea"/>
                <a:cs typeface="+mn-cs"/>
              </a:rPr>
              <a:t>7 </a:t>
            </a:r>
            <a:r>
              <a:rPr lang="en-US" sz="1200" kern="1200" dirty="0" smtClean="0">
                <a:solidFill>
                  <a:schemeClr val="tx1"/>
                </a:solidFill>
                <a:latin typeface="Arial" charset="0"/>
                <a:ea typeface="+mn-ea"/>
                <a:cs typeface="+mn-cs"/>
              </a:rPr>
              <a:t>but your other computers run on other versions of Windows, then you should set up your Windows </a:t>
            </a:r>
            <a:r>
              <a:rPr lang="en-US" sz="1200" u="none" kern="1200" dirty="0" smtClean="0">
                <a:solidFill>
                  <a:schemeClr val="tx1"/>
                </a:solidFill>
                <a:latin typeface="Arial" charset="0"/>
                <a:ea typeface="+mn-ea"/>
                <a:cs typeface="+mn-cs"/>
              </a:rPr>
              <a:t>7</a:t>
            </a:r>
            <a:r>
              <a:rPr lang="en-US" sz="1200" kern="1200" dirty="0" smtClean="0">
                <a:solidFill>
                  <a:schemeClr val="tx1"/>
                </a:solidFill>
                <a:latin typeface="Arial" charset="0"/>
                <a:ea typeface="+mn-ea"/>
                <a:cs typeface="+mn-cs"/>
              </a:rPr>
              <a:t> computer first. Windows </a:t>
            </a:r>
            <a:r>
              <a:rPr lang="en-US" sz="1200" u="none" kern="1200" dirty="0" smtClean="0">
                <a:solidFill>
                  <a:schemeClr val="tx1"/>
                </a:solidFill>
                <a:latin typeface="Arial" charset="0"/>
                <a:ea typeface="+mn-ea"/>
                <a:cs typeface="+mn-cs"/>
              </a:rPr>
              <a:t>7 and Windows </a:t>
            </a:r>
            <a:r>
              <a:rPr lang="en-US" sz="1200" kern="1200" dirty="0" smtClean="0">
                <a:solidFill>
                  <a:schemeClr val="tx1"/>
                </a:solidFill>
                <a:latin typeface="Arial" charset="0"/>
                <a:ea typeface="+mn-ea"/>
                <a:cs typeface="+mn-cs"/>
              </a:rPr>
              <a:t>Vista can automatically detect computers running other versions of Windows on your network; however, you might have to make adjustments to the </a:t>
            </a:r>
            <a:r>
              <a:rPr lang="en-US" sz="1200" u="none" kern="1200" dirty="0" smtClean="0">
                <a:solidFill>
                  <a:schemeClr val="tx1"/>
                </a:solidFill>
                <a:latin typeface="Arial" charset="0"/>
                <a:ea typeface="+mn-ea"/>
                <a:cs typeface="+mn-cs"/>
              </a:rPr>
              <a:t>Windows XP</a:t>
            </a:r>
            <a:r>
              <a:rPr lang="en-US" sz="1200" kern="1200" dirty="0" smtClean="0">
                <a:solidFill>
                  <a:schemeClr val="tx1"/>
                </a:solidFill>
                <a:latin typeface="Arial" charset="0"/>
                <a:ea typeface="+mn-ea"/>
                <a:cs typeface="+mn-cs"/>
              </a:rPr>
              <a:t> computers on your network to enable them to see the </a:t>
            </a:r>
            <a:r>
              <a:rPr lang="en-US" sz="1200" u="none" kern="1200" dirty="0" smtClean="0">
                <a:solidFill>
                  <a:schemeClr val="tx1"/>
                </a:solidFill>
                <a:latin typeface="Arial" charset="0"/>
                <a:ea typeface="+mn-ea"/>
                <a:cs typeface="+mn-cs"/>
              </a:rPr>
              <a:t>networked </a:t>
            </a:r>
            <a:r>
              <a:rPr lang="en-US" sz="1200" kern="1200" dirty="0" smtClean="0">
                <a:solidFill>
                  <a:schemeClr val="tx1"/>
                </a:solidFill>
                <a:latin typeface="Arial" charset="0"/>
                <a:ea typeface="+mn-ea"/>
                <a:cs typeface="+mn-cs"/>
              </a:rPr>
              <a:t>Windows </a:t>
            </a:r>
            <a:r>
              <a:rPr lang="en-US" sz="1200" u="none" kern="1200" dirty="0" smtClean="0">
                <a:solidFill>
                  <a:schemeClr val="tx1"/>
                </a:solidFill>
                <a:latin typeface="Arial" charset="0"/>
                <a:ea typeface="+mn-ea"/>
                <a:cs typeface="+mn-cs"/>
              </a:rPr>
              <a:t>7 and </a:t>
            </a:r>
            <a:r>
              <a:rPr lang="en-US" sz="1200" kern="1200" dirty="0" smtClean="0">
                <a:solidFill>
                  <a:schemeClr val="tx1"/>
                </a:solidFill>
                <a:latin typeface="Arial" charset="0"/>
                <a:ea typeface="+mn-ea"/>
                <a:cs typeface="+mn-cs"/>
              </a:rPr>
              <a:t>Vista computers.</a:t>
            </a:r>
          </a:p>
          <a:p>
            <a:pPr algn="l" eaLnBrk="1" hangingPunct="1">
              <a:buFontTx/>
              <a:buChar char="•"/>
            </a:pPr>
            <a:r>
              <a:rPr lang="en-US" sz="1200" kern="1200" dirty="0" smtClean="0">
                <a:solidFill>
                  <a:schemeClr val="tx1"/>
                </a:solidFill>
                <a:latin typeface="Arial" charset="0"/>
                <a:ea typeface="+mn-ea"/>
                <a:cs typeface="+mn-cs"/>
              </a:rPr>
              <a:t>When you set up your Windows computer, you gave it a name. Each computer on a network needs a unique name (different from the names of all other computers on the network) so that the network can identify it. </a:t>
            </a:r>
          </a:p>
          <a:p>
            <a:pPr algn="l" eaLnBrk="1" hangingPunct="1">
              <a:buFontTx/>
              <a:buChar char="•"/>
            </a:pPr>
            <a:r>
              <a:rPr lang="en-US" sz="1200" kern="1200" dirty="0" smtClean="0">
                <a:solidFill>
                  <a:schemeClr val="tx1"/>
                </a:solidFill>
                <a:latin typeface="Arial" charset="0"/>
                <a:ea typeface="+mn-ea"/>
                <a:cs typeface="+mn-cs"/>
              </a:rPr>
              <a:t>Also, computers on a network can be located in various workgroups. For simplicity on a home network, you should assign all your computers to the same workgroup.</a:t>
            </a:r>
            <a:endParaRPr lang="en-US" u="none" dirty="0" smtClean="0">
              <a:latin typeface="Helvetica"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To set up your router so </a:t>
            </a:r>
            <a:r>
              <a:rPr lang="en-US" baseline="0" dirty="0" smtClean="0"/>
              <a:t>you can use it to connect to the Internet, you must first contact your ISP to help you with any special settings that you might need to configure your router to work with your ISP.</a:t>
            </a:r>
          </a:p>
          <a:p>
            <a:pPr>
              <a:buFont typeface="Arial" pitchFamily="34" charset="0"/>
              <a:buChar char="•"/>
            </a:pPr>
            <a:r>
              <a:rPr lang="en-US" sz="1200" kern="1200" dirty="0" smtClean="0">
                <a:solidFill>
                  <a:schemeClr val="tx1"/>
                </a:solidFill>
                <a:latin typeface="Arial" charset="0"/>
                <a:ea typeface="+mn-ea"/>
                <a:cs typeface="+mn-cs"/>
              </a:rPr>
              <a:t>Next, you can access your router from a Web browser by entering the router’s IP address or default URL. You can usually find this information in the documentation that came with the router. You’ll also need a username and password to log on to the router, both of which you’ll also find in the documentation that came with the router.</a:t>
            </a:r>
          </a:p>
          <a:p>
            <a:pPr>
              <a:buFont typeface="Arial" pitchFamily="34" charset="0"/>
              <a:buChar char="•"/>
            </a:pPr>
            <a:r>
              <a:rPr lang="en-US" sz="1200" kern="1200" dirty="0" smtClean="0">
                <a:solidFill>
                  <a:schemeClr val="tx1"/>
                </a:solidFill>
                <a:latin typeface="Arial" charset="0"/>
                <a:ea typeface="+mn-ea"/>
                <a:cs typeface="+mn-cs"/>
              </a:rPr>
              <a:t>Many routers feature their own wizard that takes you through unique configuration screens. If you’re unsure of any information that needs to be entered to configure the router </a:t>
            </a:r>
            <a:r>
              <a:rPr lang="en-US" sz="1200" u="none" kern="1200" dirty="0" smtClean="0">
                <a:solidFill>
                  <a:schemeClr val="tx1"/>
                </a:solidFill>
                <a:latin typeface="Arial" charset="0"/>
                <a:ea typeface="+mn-ea"/>
                <a:cs typeface="+mn-cs"/>
              </a:rPr>
              <a:t>(such as whether IP addresses are assigned dynamically</a:t>
            </a:r>
            <a:r>
              <a:rPr lang="en-US" sz="1200" b="0" u="none" strike="sngStrike" kern="1200" baseline="0" dirty="0" smtClean="0">
                <a:solidFill>
                  <a:schemeClr val="tx1"/>
                </a:solidFill>
                <a:latin typeface="Arial" charset="0"/>
                <a:ea typeface="+mn-ea"/>
                <a:cs typeface="+mn-cs"/>
              </a:rPr>
              <a:t>—</a:t>
            </a:r>
            <a:r>
              <a:rPr lang="en-US" sz="1200" u="none" kern="1200" dirty="0" smtClean="0">
                <a:solidFill>
                  <a:schemeClr val="tx1"/>
                </a:solidFill>
                <a:latin typeface="Arial" charset="0"/>
                <a:ea typeface="+mn-ea"/>
                <a:cs typeface="+mn-cs"/>
              </a:rPr>
              <a:t>meaning you are assigned a new IP address by your ISP each time you connect to the Internet), </a:t>
            </a:r>
            <a:r>
              <a:rPr lang="en-US" sz="1200" kern="1200" dirty="0" smtClean="0">
                <a:solidFill>
                  <a:schemeClr val="tx1"/>
                </a:solidFill>
                <a:latin typeface="Arial" charset="0"/>
                <a:ea typeface="+mn-ea"/>
                <a:cs typeface="+mn-cs"/>
              </a:rPr>
              <a:t>call your ISP and ask for guidance.</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u="none" kern="1200" dirty="0" smtClean="0">
                <a:solidFill>
                  <a:schemeClr val="tx1"/>
                </a:solidFill>
                <a:latin typeface="Arial" charset="0"/>
                <a:ea typeface="+mn-ea"/>
                <a:cs typeface="+mn-cs"/>
              </a:rPr>
              <a:t>There are numerous sites on the Internet, such as Speedtest.net, where you can test the speed of downloading files to your computer and uploading files to other computers. You can then see how your results compare to other users in your state and across the United States. Many factors can influence your Internet speeds, so be sure to run the test at several different times during the day over the course of a week before complaining to your ISP if you think you aren’t getting your promised speed.</a:t>
            </a:r>
            <a:endParaRPr lang="en-US" dirty="0"/>
          </a:p>
        </p:txBody>
      </p:sp>
      <p:sp>
        <p:nvSpPr>
          <p:cNvPr id="4" name="Slide Number Placeholder 3"/>
          <p:cNvSpPr>
            <a:spLocks noGrp="1"/>
          </p:cNvSpPr>
          <p:nvPr>
            <p:ph type="sldNum" sz="quarter" idx="10"/>
          </p:nvPr>
        </p:nvSpPr>
        <p:spPr/>
        <p:txBody>
          <a:bodyPr/>
          <a:lstStyle/>
          <a:p>
            <a:pPr>
              <a:defRPr/>
            </a:pPr>
            <a:fld id="{E5D2F7E3-FB49-491F-B137-5704ECD50A3A}"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a:noFill/>
        </p:spPr>
        <p:txBody>
          <a:bodyPr/>
          <a:lstStyle/>
          <a:p>
            <a:fld id="{DA6C7982-0137-4F6D-AC83-D6347BC4C5E3}" type="slidenum">
              <a:rPr lang="en-US" smtClean="0"/>
              <a:pPr/>
              <a:t>28</a:t>
            </a:fld>
            <a:endParaRPr lang="en-US" smtClean="0"/>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pPr eaLnBrk="1" hangingPunct="1">
              <a:buFontTx/>
              <a:buChar char="•"/>
            </a:pPr>
            <a:r>
              <a:rPr lang="en-US" dirty="0" smtClean="0">
                <a:latin typeface="Helvetica" pitchFamily="34" charset="0"/>
              </a:rPr>
              <a:t>If you’re keeping a wired network secure with a firewall, you’re fairly safe from most hacker attacks. However, wireless networks have wide ranges, including areas outside of your house. This makes it possible for a hacker to access your network without your knowing it</a:t>
            </a:r>
            <a:r>
              <a:rPr lang="en-US" dirty="0" smtClean="0"/>
              <a:t>. </a:t>
            </a:r>
          </a:p>
          <a:p>
            <a:pPr eaLnBrk="1" hangingPunct="1">
              <a:buFontTx/>
              <a:buChar char="•"/>
            </a:pPr>
            <a:r>
              <a:rPr lang="en-US" sz="1200" u="none" kern="1200" dirty="0" smtClean="0">
                <a:solidFill>
                  <a:schemeClr val="tx1"/>
                </a:solidFill>
                <a:latin typeface="Arial" charset="0"/>
                <a:ea typeface="+mn-ea"/>
                <a:cs typeface="+mn-cs"/>
              </a:rPr>
              <a:t>Most wireless network adapters are set up to access the strongest wireless network signal detected. </a:t>
            </a:r>
            <a:r>
              <a:rPr lang="en-US" sz="1200" b="0" u="none" kern="1200" dirty="0" smtClean="0">
                <a:solidFill>
                  <a:schemeClr val="tx1"/>
                </a:solidFill>
                <a:latin typeface="Arial" charset="0"/>
                <a:ea typeface="+mn-ea"/>
                <a:cs typeface="+mn-cs"/>
              </a:rPr>
              <a:t>Piggybacking</a:t>
            </a:r>
            <a:r>
              <a:rPr lang="en-US" sz="1200" u="none" kern="1200" dirty="0" smtClean="0">
                <a:solidFill>
                  <a:schemeClr val="tx1"/>
                </a:solidFill>
                <a:latin typeface="Arial" charset="0"/>
                <a:ea typeface="+mn-ea"/>
                <a:cs typeface="+mn-cs"/>
              </a:rPr>
              <a:t> is connecting to a wireless network (that is not your own) without the permission of the owner. This practice is illegal in many jurisdictions but often happens inadvertently between neighbors.</a:t>
            </a:r>
            <a:endParaRPr lang="en-US" u="none" dirty="0" smtClean="0"/>
          </a:p>
          <a:p>
            <a:pPr eaLnBrk="1" hangingPunct="1">
              <a:buFontTx/>
              <a:buChar char="•"/>
            </a:pPr>
            <a:r>
              <a:rPr lang="en-US" dirty="0" smtClean="0">
                <a:latin typeface="Helvetica" pitchFamily="34" charset="0"/>
              </a:rPr>
              <a:t>Because your packets of information are being broadcast through the airwaves, a hacker can intercept and decode information from your transmissions that might allow him or her to bypass your firewall. </a:t>
            </a:r>
            <a:endParaRPr lang="en-US" dirty="0" smtClean="0"/>
          </a:p>
          <a:p>
            <a:pPr eaLnBrk="1" hangingPunct="1">
              <a:buFontTx/>
              <a:buChar char="•"/>
            </a:pPr>
            <a:r>
              <a:rPr lang="en-US" dirty="0" smtClean="0">
                <a:latin typeface="Helvetica" pitchFamily="34" charset="0"/>
              </a:rPr>
              <a:t>Others might steal your bandwidth, and crimes can be committed through your network.</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a:noFill/>
        </p:spPr>
        <p:txBody>
          <a:bodyPr/>
          <a:lstStyle/>
          <a:p>
            <a:fld id="{DA6C7982-0137-4F6D-AC83-D6347BC4C5E3}" type="slidenum">
              <a:rPr lang="en-US" smtClean="0"/>
              <a:pPr/>
              <a:t>29</a:t>
            </a:fld>
            <a:endParaRPr lang="en-US" smtClean="0"/>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pPr eaLnBrk="1" hangingPunct="1">
              <a:buFontTx/>
              <a:buChar char="•"/>
            </a:pPr>
            <a:r>
              <a:rPr lang="en-US" dirty="0" smtClean="0"/>
              <a:t>To secure a wireless network, you should take the following additional precautions:</a:t>
            </a:r>
          </a:p>
          <a:p>
            <a:pPr lvl="1" eaLnBrk="1" hangingPunct="1">
              <a:buFont typeface="Times" pitchFamily="18" charset="0"/>
              <a:buAutoNum type="arabicPeriod"/>
            </a:pPr>
            <a:r>
              <a:rPr lang="en-US" b="0" dirty="0" smtClean="0"/>
              <a:t> Change your network name (SSID).</a:t>
            </a:r>
          </a:p>
          <a:p>
            <a:pPr lvl="1" eaLnBrk="1" hangingPunct="1">
              <a:buFont typeface="Times" pitchFamily="18" charset="0"/>
              <a:buAutoNum type="arabicPeriod"/>
            </a:pPr>
            <a:r>
              <a:rPr lang="en-US" dirty="0" smtClean="0"/>
              <a:t> Disable SSID broadcast.</a:t>
            </a:r>
          </a:p>
          <a:p>
            <a:pPr lvl="1" eaLnBrk="1" hangingPunct="1"/>
            <a:r>
              <a:rPr lang="en-US" dirty="0" smtClean="0">
                <a:latin typeface="Times New Roman" pitchFamily="18" charset="0"/>
                <a:cs typeface="Times New Roman" pitchFamily="18" charset="0"/>
              </a:rPr>
              <a:t>3. </a:t>
            </a:r>
            <a:r>
              <a:rPr lang="en-US" dirty="0" smtClean="0"/>
              <a:t>Change the default password on your router </a:t>
            </a:r>
            <a:r>
              <a:rPr lang="en-US" sz="1200" u="none" kern="1200" dirty="0" smtClean="0">
                <a:solidFill>
                  <a:schemeClr val="tx1"/>
                </a:solidFill>
                <a:effectLst/>
                <a:latin typeface="Arial" charset="0"/>
                <a:ea typeface="+mn-ea"/>
                <a:cs typeface="+mn-cs"/>
              </a:rPr>
              <a:t>(use at least 8 characters with a combination of letters, symbols, and numbers)</a:t>
            </a:r>
            <a:r>
              <a:rPr lang="en-US" u="none" dirty="0" smtClean="0"/>
              <a:t>. </a:t>
            </a:r>
          </a:p>
          <a:p>
            <a:pPr lvl="1" eaLnBrk="1" hangingPunct="1">
              <a:buFont typeface="Times" pitchFamily="18" charset="0"/>
              <a:buAutoNum type="arabicPeriod" startAt="4"/>
            </a:pPr>
            <a:r>
              <a:rPr lang="en-US" dirty="0" smtClean="0"/>
              <a:t> Turn on security protocols </a:t>
            </a:r>
            <a:r>
              <a:rPr lang="en-US" sz="1200" u="none" kern="1200" dirty="0" smtClean="0">
                <a:solidFill>
                  <a:schemeClr val="tx1"/>
                </a:solidFill>
                <a:effectLst/>
                <a:latin typeface="Arial" charset="0"/>
                <a:ea typeface="+mn-ea"/>
                <a:cs typeface="+mn-cs"/>
              </a:rPr>
              <a:t>such as Wired Equivalent Privacy (WEP) or Wi-Fi Protected Access (WPA). Both use encryption (a method of translating your data into code) to protect data in your wireless transmissions.</a:t>
            </a:r>
            <a:endParaRPr lang="en-US" u="none" dirty="0" smtClean="0"/>
          </a:p>
          <a:p>
            <a:pPr lvl="1" eaLnBrk="1" hangingPunct="1">
              <a:buFont typeface="Times" pitchFamily="18" charset="0"/>
              <a:buAutoNum type="arabicPeriod" startAt="4"/>
            </a:pPr>
            <a:r>
              <a:rPr lang="en-US" u="none" dirty="0" smtClean="0"/>
              <a:t> Implement media access control, which</a:t>
            </a:r>
            <a:r>
              <a:rPr lang="en-US" u="none" baseline="0" dirty="0" smtClean="0"/>
              <a:t> </a:t>
            </a:r>
            <a:r>
              <a:rPr lang="en-US" sz="1200" u="none" kern="1200" dirty="0" smtClean="0">
                <a:solidFill>
                  <a:schemeClr val="tx1"/>
                </a:solidFill>
                <a:effectLst/>
                <a:latin typeface="Arial" charset="0"/>
                <a:ea typeface="+mn-ea"/>
                <a:cs typeface="+mn-cs"/>
              </a:rPr>
              <a:t>restricts access to the network to only certain media access control (MAC) addresses</a:t>
            </a:r>
            <a:r>
              <a:rPr lang="en-US" dirty="0" smtClean="0"/>
              <a:t>. </a:t>
            </a:r>
          </a:p>
          <a:p>
            <a:pPr lvl="1" eaLnBrk="1" hangingPunct="1">
              <a:buFont typeface="Times" pitchFamily="18" charset="0"/>
              <a:buAutoNum type="arabicPeriod" startAt="4"/>
            </a:pPr>
            <a:r>
              <a:rPr lang="en-US" dirty="0" smtClean="0"/>
              <a:t> Limit your signal range.</a:t>
            </a:r>
          </a:p>
          <a:p>
            <a:pPr lvl="1" eaLnBrk="1" hangingPunct="1">
              <a:buFont typeface="Times" pitchFamily="18" charset="0"/>
              <a:buAutoNum type="arabicPeriod" startAt="4"/>
            </a:pPr>
            <a:r>
              <a:rPr lang="en-US" dirty="0" smtClean="0"/>
              <a:t> Apply firmware upgrades.</a:t>
            </a:r>
            <a:endParaRPr lang="en-US" dirty="0" smtClean="0">
              <a:latin typeface="Helvetic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338D05F4-3E4A-4ED9-A5A1-8EC08056DF51}" type="slidenum">
              <a:rPr lang="en-US" smtClean="0"/>
              <a:pPr/>
              <a:t>3</a:t>
            </a:fld>
            <a:endParaRPr lang="en-US" smtClean="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r>
              <a:rPr lang="en-US" dirty="0" smtClean="0"/>
              <a:t>Topics in Chapter 7 include:</a:t>
            </a:r>
          </a:p>
          <a:p>
            <a:pPr eaLnBrk="1" hangingPunct="1"/>
            <a:r>
              <a:rPr lang="en-US" dirty="0" smtClean="0"/>
              <a:t>Networking fundamentals</a:t>
            </a:r>
          </a:p>
          <a:p>
            <a:pPr eaLnBrk="1" hangingPunct="1"/>
            <a:r>
              <a:rPr lang="en-US" dirty="0" smtClean="0"/>
              <a:t>Network architecture</a:t>
            </a:r>
          </a:p>
          <a:p>
            <a:pPr eaLnBrk="1" hangingPunct="1"/>
            <a:r>
              <a:rPr lang="en-US" dirty="0" smtClean="0"/>
              <a:t>Network components</a:t>
            </a:r>
          </a:p>
          <a:p>
            <a:pPr eaLnBrk="1" hangingPunct="1"/>
            <a:r>
              <a:rPr lang="en-US" dirty="0" smtClean="0"/>
              <a:t>Peer-to-peer networks</a:t>
            </a:r>
          </a:p>
          <a:p>
            <a:pPr eaLnBrk="1" hangingPunct="1"/>
            <a:r>
              <a:rPr lang="en-US" dirty="0" smtClean="0"/>
              <a:t>Ethernet networks</a:t>
            </a:r>
          </a:p>
          <a:p>
            <a:pPr eaLnBrk="1" hangingPunct="1"/>
            <a:r>
              <a:rPr lang="en-US" dirty="0" smtClean="0"/>
              <a:t>Power-line networks</a:t>
            </a:r>
          </a:p>
          <a:p>
            <a:pPr eaLnBrk="1" hangingPunct="1"/>
            <a:r>
              <a:rPr lang="en-US" dirty="0" smtClean="0"/>
              <a:t>Configuring</a:t>
            </a:r>
            <a:r>
              <a:rPr lang="en-US" baseline="0" dirty="0" smtClean="0"/>
              <a:t>  software</a:t>
            </a:r>
            <a:endParaRPr lang="en-US" dirty="0" smtClean="0"/>
          </a:p>
          <a:p>
            <a:pPr eaLnBrk="1" hangingPunct="1"/>
            <a:r>
              <a:rPr lang="en-US" dirty="0" smtClean="0"/>
              <a:t>Wireless security</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7"/>
          <p:cNvSpPr>
            <a:spLocks noGrp="1" noChangeArrowheads="1"/>
          </p:cNvSpPr>
          <p:nvPr>
            <p:ph type="sldNum" sz="quarter" idx="5"/>
          </p:nvPr>
        </p:nvSpPr>
        <p:spPr>
          <a:noFill/>
        </p:spPr>
        <p:txBody>
          <a:bodyPr/>
          <a:lstStyle/>
          <a:p>
            <a:fld id="{FA89232B-D04A-4DEA-A757-F4EBF5635A3F}" type="slidenum">
              <a:rPr lang="en-US" smtClean="0"/>
              <a:pPr/>
              <a:t>30</a:t>
            </a:fld>
            <a:endParaRPr lang="en-US" smtClean="0"/>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pPr eaLnBrk="1" hangingPunct="1"/>
            <a:r>
              <a:rPr lang="en-US" dirty="0" smtClean="0"/>
              <a:t>What is a network, and what are the advantages of setting one up?</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7"/>
          <p:cNvSpPr>
            <a:spLocks noGrp="1" noChangeArrowheads="1"/>
          </p:cNvSpPr>
          <p:nvPr>
            <p:ph type="sldNum" sz="quarter" idx="5"/>
          </p:nvPr>
        </p:nvSpPr>
        <p:spPr>
          <a:noFill/>
        </p:spPr>
        <p:txBody>
          <a:bodyPr/>
          <a:lstStyle/>
          <a:p>
            <a:fld id="{C51CBBCD-C33D-4FDA-B8AE-333486193F35}" type="slidenum">
              <a:rPr lang="en-US" smtClean="0"/>
              <a:pPr/>
              <a:t>31</a:t>
            </a:fld>
            <a:endParaRPr lang="en-US" smtClean="0"/>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pPr eaLnBrk="1" hangingPunct="1"/>
            <a:r>
              <a:rPr lang="en-US" smtClean="0"/>
              <a:t>What is the difference between a client/server network and a peer-to-peer network?</a:t>
            </a:r>
          </a:p>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p:cNvSpPr>
            <a:spLocks noGrp="1" noChangeArrowheads="1"/>
          </p:cNvSpPr>
          <p:nvPr>
            <p:ph type="sldNum" sz="quarter" idx="5"/>
          </p:nvPr>
        </p:nvSpPr>
        <p:spPr>
          <a:noFill/>
        </p:spPr>
        <p:txBody>
          <a:bodyPr/>
          <a:lstStyle/>
          <a:p>
            <a:fld id="{54129E41-8AB6-47D9-ABB5-B1FDBF2B0477}" type="slidenum">
              <a:rPr lang="en-US" smtClean="0"/>
              <a:pPr/>
              <a:t>32</a:t>
            </a:fld>
            <a:endParaRPr lang="en-US" smtClean="0"/>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a:ln/>
        </p:spPr>
        <p:txBody>
          <a:bodyPr/>
          <a:lstStyle/>
          <a:p>
            <a:pPr eaLnBrk="1" hangingPunct="1"/>
            <a:r>
              <a:rPr lang="en-US" smtClean="0"/>
              <a:t>What are the main hardware components of every network?</a:t>
            </a:r>
          </a:p>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7"/>
          <p:cNvSpPr>
            <a:spLocks noGrp="1" noChangeArrowheads="1"/>
          </p:cNvSpPr>
          <p:nvPr>
            <p:ph type="sldNum" sz="quarter" idx="5"/>
          </p:nvPr>
        </p:nvSpPr>
        <p:spPr>
          <a:noFill/>
        </p:spPr>
        <p:txBody>
          <a:bodyPr/>
          <a:lstStyle/>
          <a:p>
            <a:fld id="{139399C8-BE0D-4EEB-BB41-B9707C757811}" type="slidenum">
              <a:rPr lang="en-US" smtClean="0"/>
              <a:pPr/>
              <a:t>33</a:t>
            </a:fld>
            <a:endParaRPr lang="en-US" smtClean="0"/>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p:spPr>
        <p:txBody>
          <a:bodyPr/>
          <a:lstStyle/>
          <a:p>
            <a:pPr eaLnBrk="1" hangingPunct="1"/>
            <a:r>
              <a:rPr lang="en-US" smtClean="0"/>
              <a:t>What are the most common home networks?</a:t>
            </a:r>
          </a:p>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7"/>
          <p:cNvSpPr>
            <a:spLocks noGrp="1" noChangeArrowheads="1"/>
          </p:cNvSpPr>
          <p:nvPr>
            <p:ph type="sldNum" sz="quarter" idx="5"/>
          </p:nvPr>
        </p:nvSpPr>
        <p:spPr>
          <a:noFill/>
        </p:spPr>
        <p:txBody>
          <a:bodyPr/>
          <a:lstStyle/>
          <a:p>
            <a:fld id="{58E51FC8-E9C4-4A76-B1CC-61D1EA419450}" type="slidenum">
              <a:rPr lang="en-US" smtClean="0"/>
              <a:pPr/>
              <a:t>34</a:t>
            </a:fld>
            <a:endParaRPr lang="en-US" smtClean="0"/>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p:spPr>
        <p:txBody>
          <a:bodyPr/>
          <a:lstStyle/>
          <a:p>
            <a:pPr eaLnBrk="1" hangingPunct="1"/>
            <a:r>
              <a:rPr lang="en-US" smtClean="0"/>
              <a:t>What are wired Ethernet networks, and how are they created?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7"/>
          <p:cNvSpPr>
            <a:spLocks noGrp="1" noChangeArrowheads="1"/>
          </p:cNvSpPr>
          <p:nvPr>
            <p:ph type="sldNum" sz="quarter" idx="5"/>
          </p:nvPr>
        </p:nvSpPr>
        <p:spPr>
          <a:noFill/>
        </p:spPr>
        <p:txBody>
          <a:bodyPr/>
          <a:lstStyle/>
          <a:p>
            <a:fld id="{4F0EA05E-CB48-4914-BDCF-730C56C71040}" type="slidenum">
              <a:rPr lang="en-US" smtClean="0"/>
              <a:pPr/>
              <a:t>35</a:t>
            </a:fld>
            <a:endParaRPr lang="en-US" smtClean="0"/>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pPr eaLnBrk="1" hangingPunct="1"/>
            <a:r>
              <a:rPr lang="en-US" smtClean="0"/>
              <a:t>What are wireless Ethernet networks, and how are they created? </a:t>
            </a:r>
          </a:p>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7"/>
          <p:cNvSpPr>
            <a:spLocks noGrp="1" noChangeArrowheads="1"/>
          </p:cNvSpPr>
          <p:nvPr>
            <p:ph type="sldNum" sz="quarter" idx="5"/>
          </p:nvPr>
        </p:nvSpPr>
        <p:spPr>
          <a:noFill/>
        </p:spPr>
        <p:txBody>
          <a:bodyPr/>
          <a:lstStyle/>
          <a:p>
            <a:fld id="{3694D33A-BB18-44A9-93B8-31466DCDC68E}" type="slidenum">
              <a:rPr lang="en-US" smtClean="0"/>
              <a:pPr/>
              <a:t>36</a:t>
            </a:fld>
            <a:endParaRPr lang="en-US" smtClean="0"/>
          </a:p>
        </p:txBody>
      </p:sp>
      <p:sp>
        <p:nvSpPr>
          <p:cNvPr id="126978"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pPr algn="just" eaLnBrk="1" hangingPunct="1">
              <a:defRPr/>
            </a:pPr>
            <a:r>
              <a:rPr lang="en-US" sz="3200" dirty="0">
                <a:effectLst>
                  <a:outerShdw blurRad="38100" dist="38100" dir="2700000" algn="tl">
                    <a:srgbClr xmlns:mc="http://schemas.openxmlformats.org/markup-compatibility/2006" xmlns:a14="http://schemas.microsoft.com/office/drawing/2007/7/7/main" val="C0C0C0" mc:Ignorable=""/>
                  </a:outerShdw>
                </a:effectLst>
              </a:rPr>
              <a:t>How are power-line networks created, and are they </a:t>
            </a:r>
            <a:r>
              <a:rPr lang="en-US" sz="3200" dirty="0" smtClean="0">
                <a:effectLst>
                  <a:outerShdw blurRad="38100" dist="38100" dir="2700000" algn="tl">
                    <a:srgbClr xmlns:mc="http://schemas.openxmlformats.org/markup-compatibility/2006" xmlns:a14="http://schemas.microsoft.com/office/drawing/2007/7/7/main" val="C0C0C0" mc:Ignorable=""/>
                  </a:outerShdw>
                </a:effectLst>
              </a:rPr>
              <a:t>a viable alternative </a:t>
            </a:r>
            <a:r>
              <a:rPr lang="en-US" sz="3200" dirty="0">
                <a:effectLst>
                  <a:outerShdw blurRad="38100" dist="38100" dir="2700000" algn="tl">
                    <a:srgbClr xmlns:mc="http://schemas.openxmlformats.org/markup-compatibility/2006" xmlns:a14="http://schemas.microsoft.com/office/drawing/2007/7/7/main" val="C0C0C0" mc:Ignorable=""/>
                  </a:outerShdw>
                </a:effectLst>
              </a:rPr>
              <a:t>to Ethernet networks?</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7"/>
          <p:cNvSpPr>
            <a:spLocks noGrp="1" noChangeArrowheads="1"/>
          </p:cNvSpPr>
          <p:nvPr>
            <p:ph type="sldNum" sz="quarter" idx="5"/>
          </p:nvPr>
        </p:nvSpPr>
        <p:spPr>
          <a:noFill/>
        </p:spPr>
        <p:txBody>
          <a:bodyPr/>
          <a:lstStyle/>
          <a:p>
            <a:fld id="{DEB1A827-77F8-4BBA-9301-A47B53E9C7A9}" type="slidenum">
              <a:rPr lang="en-US" smtClean="0"/>
              <a:pPr/>
              <a:t>37</a:t>
            </a:fld>
            <a:endParaRPr lang="en-US" smtClean="0"/>
          </a:p>
        </p:txBody>
      </p:sp>
      <p:sp>
        <p:nvSpPr>
          <p:cNvPr id="1290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pPr algn="just" eaLnBrk="1" hangingPunct="1"/>
            <a:r>
              <a:rPr lang="en-US" sz="3200" smtClean="0">
                <a:effectLst>
                  <a:outerShdw blurRad="38100" dist="38100" dir="2700000" algn="tl">
                    <a:srgbClr xmlns:mc="http://schemas.openxmlformats.org/markup-compatibility/2006" xmlns:a14="http://schemas.microsoft.com/office/drawing/2007/7/7/main" val="C0C0C0" mc:Ignorable=""/>
                  </a:outerShdw>
                </a:effectLst>
              </a:rPr>
              <a:t>How do I configure my computer’s software to set up a network?</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7"/>
          <p:cNvSpPr>
            <a:spLocks noGrp="1" noChangeArrowheads="1"/>
          </p:cNvSpPr>
          <p:nvPr>
            <p:ph type="sldNum" sz="quarter" idx="5"/>
          </p:nvPr>
        </p:nvSpPr>
        <p:spPr>
          <a:noFill/>
        </p:spPr>
        <p:txBody>
          <a:bodyPr/>
          <a:lstStyle/>
          <a:p>
            <a:fld id="{2C80672C-77F4-48CD-9433-FCF00475B7CC}" type="slidenum">
              <a:rPr lang="en-US" smtClean="0"/>
              <a:pPr/>
              <a:t>38</a:t>
            </a:fld>
            <a:endParaRPr lang="en-US" smtClean="0"/>
          </a:p>
        </p:txBody>
      </p:sp>
      <p:sp>
        <p:nvSpPr>
          <p:cNvPr id="135170"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pPr algn="just" eaLnBrk="1" hangingPunct="1"/>
            <a:r>
              <a:rPr lang="en-US" sz="3200" dirty="0" smtClean="0">
                <a:effectLst>
                  <a:outerShdw blurRad="38100" dist="38100" dir="2700000" algn="tl">
                    <a:srgbClr xmlns:mc="http://schemas.openxmlformats.org/markup-compatibility/2006" xmlns:a14="http://schemas.microsoft.com/office/drawing/2007/7/7/main" val="C0C0C0" mc:Ignorable=""/>
                  </a:outerShdw>
                </a:effectLst>
              </a:rPr>
              <a:t>Why are wireless networks more vulnerable than wired networks, and what special precautions are required to ensure my wireless network is secure?</a:t>
            </a:r>
          </a:p>
          <a:p>
            <a:pPr eaLnBrk="1" hangingPunct="1"/>
            <a:endParaRPr lang="en-US" sz="3200" dirty="0" smtClean="0">
              <a:effectLst>
                <a:outerShdw blurRad="38100" dist="38100" dir="2700000" algn="tl">
                  <a:srgbClr xmlns:mc="http://schemas.openxmlformats.org/markup-compatibility/2006" xmlns:a14="http://schemas.microsoft.com/office/drawing/2007/7/7/main" val="C0C0C0" mc:Ignorable=""/>
                </a:outerShdw>
              </a:effectLst>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2"/>
          <p:cNvSpPr>
            <a:spLocks noGrp="1" noRot="1" noChangeAspect="1" noChangeArrowheads="1" noTextEdit="1"/>
          </p:cNvSpPr>
          <p:nvPr>
            <p:ph type="sldImg"/>
          </p:nvPr>
        </p:nvSpPr>
        <p:spPr>
          <a:xfrm>
            <a:off x="1150938" y="692150"/>
            <a:ext cx="4556125" cy="3416300"/>
          </a:xfrm>
          <a:ln/>
        </p:spPr>
      </p:sp>
      <p:sp>
        <p:nvSpPr>
          <p:cNvPr id="14131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58AF8477-75E1-4A10-A1E8-0CAE37EC46D3}" type="slidenum">
              <a:rPr lang="en-US" smtClean="0"/>
              <a:pPr/>
              <a:t>4</a:t>
            </a:fld>
            <a:endParaRPr lang="en-US" smtClean="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buFontTx/>
              <a:buChar char="•"/>
            </a:pPr>
            <a:r>
              <a:rPr lang="en-US" dirty="0" smtClean="0">
                <a:latin typeface="Helvetica" pitchFamily="34" charset="0"/>
              </a:rPr>
              <a:t>A </a:t>
            </a:r>
            <a:r>
              <a:rPr lang="en-US" i="1" dirty="0" smtClean="0">
                <a:latin typeface="Times New Roman" pitchFamily="18" charset="0"/>
              </a:rPr>
              <a:t>computer network</a:t>
            </a:r>
            <a:r>
              <a:rPr lang="en-US" dirty="0" smtClean="0">
                <a:latin typeface="Helvetica" pitchFamily="34" charset="0"/>
              </a:rPr>
              <a:t> is simply two or more computers connected together via software and hardware so they can communicate. </a:t>
            </a:r>
          </a:p>
          <a:p>
            <a:pPr eaLnBrk="1" hangingPunct="1">
              <a:buFontTx/>
              <a:buChar char="•"/>
            </a:pPr>
            <a:r>
              <a:rPr lang="en-US" dirty="0" smtClean="0">
                <a:latin typeface="Helvetica" pitchFamily="34" charset="0"/>
              </a:rPr>
              <a:t>Devices connected to a network are referred to as </a:t>
            </a:r>
            <a:r>
              <a:rPr lang="en-US" i="1" dirty="0" smtClean="0">
                <a:latin typeface="Times New Roman" pitchFamily="18" charset="0"/>
              </a:rPr>
              <a:t>nodes</a:t>
            </a:r>
            <a:r>
              <a:rPr lang="en-US" dirty="0" smtClean="0">
                <a:latin typeface="Helvetica" pitchFamily="34" charset="0"/>
              </a:rPr>
              <a:t>. A node can be a computer, a peripheral (such as a printer), </a:t>
            </a:r>
            <a:r>
              <a:rPr lang="en-US" dirty="0" smtClean="0"/>
              <a:t>a game console (such as an Xbox 360), a digital video recorder (such as a TiVo), </a:t>
            </a:r>
            <a:r>
              <a:rPr lang="en-US" dirty="0" smtClean="0">
                <a:latin typeface="Helvetica" pitchFamily="34" charset="0"/>
              </a:rPr>
              <a:t>or a communications device (such as a modem).</a:t>
            </a:r>
          </a:p>
          <a:p>
            <a:pPr eaLnBrk="1" hangingPunct="1">
              <a:buFontTx/>
              <a:buChar char="•"/>
            </a:pPr>
            <a:r>
              <a:rPr lang="en-US" dirty="0" smtClean="0">
                <a:latin typeface="Helvetica" pitchFamily="34" charset="0"/>
              </a:rPr>
              <a:t> The main function for most networks is to facilitate information sharing, but networks provide other benefits as well.</a:t>
            </a:r>
          </a:p>
          <a:p>
            <a:pPr lvl="1" eaLnBrk="1" hangingPunct="1">
              <a:buFontTx/>
              <a:buChar char="•"/>
            </a:pPr>
            <a:r>
              <a:rPr lang="en-US" dirty="0" smtClean="0">
                <a:latin typeface="Helvetica" pitchFamily="34" charset="0"/>
              </a:rPr>
              <a:t>They allow users to share peripherals.</a:t>
            </a:r>
          </a:p>
          <a:p>
            <a:pPr lvl="1" eaLnBrk="1" hangingPunct="1">
              <a:buFontTx/>
              <a:buChar char="•"/>
            </a:pPr>
            <a:r>
              <a:rPr lang="en-US" dirty="0" smtClean="0">
                <a:latin typeface="Helvetica" pitchFamily="34" charset="0"/>
              </a:rPr>
              <a:t>Files can be transferred from one computer to another without using external storage media. </a:t>
            </a:r>
          </a:p>
          <a:p>
            <a:pPr lvl="1" eaLnBrk="1" hangingPunct="1">
              <a:buFontTx/>
              <a:buChar char="•"/>
            </a:pPr>
            <a:r>
              <a:rPr lang="en-US" dirty="0" smtClean="0">
                <a:latin typeface="Helvetica" pitchFamily="34" charset="0"/>
              </a:rPr>
              <a:t>Shared folders can allow access to stored files on one computer to other networked computers.</a:t>
            </a:r>
          </a:p>
          <a:p>
            <a:pPr lvl="1" eaLnBrk="1" hangingPunct="1">
              <a:buFontTx/>
              <a:buChar char="•"/>
            </a:pPr>
            <a:r>
              <a:rPr lang="en-US" dirty="0" smtClean="0">
                <a:latin typeface="Helvetica" pitchFamily="34" charset="0"/>
              </a:rPr>
              <a:t>If you install a device called a </a:t>
            </a:r>
            <a:r>
              <a:rPr lang="en-US" i="1" dirty="0" smtClean="0">
                <a:latin typeface="Helvetica" pitchFamily="34" charset="0"/>
              </a:rPr>
              <a:t>router</a:t>
            </a:r>
            <a:r>
              <a:rPr lang="en-US" dirty="0" smtClean="0">
                <a:latin typeface="Helvetica" pitchFamily="34" charset="0"/>
              </a:rPr>
              <a:t> on your</a:t>
            </a:r>
            <a:r>
              <a:rPr lang="en-US" b="1" dirty="0" smtClean="0">
                <a:latin typeface="Helvetica" pitchFamily="34" charset="0"/>
              </a:rPr>
              <a:t> </a:t>
            </a:r>
            <a:r>
              <a:rPr lang="en-US" dirty="0" smtClean="0">
                <a:latin typeface="Helvetica" pitchFamily="34" charset="0"/>
              </a:rPr>
              <a:t>network, you can share broadband Internet connections.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D2BE30F4-3458-49B9-ADAE-3B86E7FD8AB0}" type="slidenum">
              <a:rPr lang="en-US" smtClean="0"/>
              <a:pPr/>
              <a:t>5</a:t>
            </a:fld>
            <a:endParaRPr lang="en-US" smtClean="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buFontTx/>
              <a:buChar char="•"/>
            </a:pPr>
            <a:r>
              <a:rPr lang="en-US" dirty="0" smtClean="0">
                <a:solidFill>
                  <a:srgbClr xmlns:mc="http://schemas.openxmlformats.org/markup-compatibility/2006" xmlns:a14="http://schemas.microsoft.com/office/drawing/2007/7/7/main" val="000000" mc:Ignorable=""/>
                </a:solidFill>
                <a:latin typeface="Times New Roman" pitchFamily="18" charset="0"/>
              </a:rPr>
              <a:t>There are two main ways a network can be administered (or run): locally or centrally. A peer-to-peer network is the most common example of a locally administered network. The most common type of centrally administered network is a client/server network.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fld id="{2B627271-B63E-452C-8256-5894CCCA6F76}" type="slidenum">
              <a:rPr lang="en-US" smtClean="0"/>
              <a:pPr/>
              <a:t>6</a:t>
            </a:fld>
            <a:endParaRPr lang="en-US" smtClean="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buFontTx/>
              <a:buChar char="•"/>
            </a:pPr>
            <a:r>
              <a:rPr lang="en-US" dirty="0" smtClean="0">
                <a:latin typeface="Helvetica" pitchFamily="34" charset="0"/>
              </a:rPr>
              <a:t>In </a:t>
            </a:r>
            <a:r>
              <a:rPr lang="en-US" i="1" dirty="0" smtClean="0">
                <a:latin typeface="Times New Roman" pitchFamily="18" charset="0"/>
              </a:rPr>
              <a:t>peer-to-peer (P2P) networks</a:t>
            </a:r>
            <a:r>
              <a:rPr lang="en-US" i="1" dirty="0" smtClean="0">
                <a:latin typeface="Helvetica" pitchFamily="34" charset="0"/>
              </a:rPr>
              <a:t>,</a:t>
            </a:r>
            <a:r>
              <a:rPr lang="en-US" dirty="0" smtClean="0">
                <a:latin typeface="Helvetica" pitchFamily="34" charset="0"/>
              </a:rPr>
              <a:t> each node connected to the network can communicate directly with every other node on the network, rather than having a separate device control the network centrally. </a:t>
            </a:r>
          </a:p>
          <a:p>
            <a:pPr eaLnBrk="1" hangingPunct="1">
              <a:buFontTx/>
              <a:buChar char="•"/>
            </a:pPr>
            <a:r>
              <a:rPr lang="en-US" dirty="0" smtClean="0">
                <a:latin typeface="Helvetica" pitchFamily="34" charset="0"/>
              </a:rPr>
              <a:t>Thus, all nodes on this type of network are in a sense </a:t>
            </a:r>
            <a:r>
              <a:rPr lang="en-US" i="1" dirty="0" smtClean="0">
                <a:latin typeface="Helvetica" pitchFamily="34" charset="0"/>
              </a:rPr>
              <a:t>peers </a:t>
            </a:r>
            <a:r>
              <a:rPr lang="en-US" i="0" dirty="0" smtClean="0">
                <a:latin typeface="Helvetica" pitchFamily="34" charset="0"/>
              </a:rPr>
              <a:t>(or equals).  </a:t>
            </a:r>
          </a:p>
          <a:p>
            <a:pPr eaLnBrk="1" hangingPunct="1">
              <a:buFontTx/>
              <a:buChar char="•"/>
            </a:pPr>
            <a:r>
              <a:rPr lang="en-US" dirty="0" smtClean="0">
                <a:latin typeface="Helvetica" pitchFamily="34" charset="0"/>
              </a:rPr>
              <a:t>When printing, for example, a computer on a P2P network doesn’t have to go through the computer that’s connected to the printer. Instead, it can communicate directly with the printer.</a:t>
            </a:r>
          </a:p>
          <a:p>
            <a:pPr eaLnBrk="1" hangingPunct="1">
              <a:buFontTx/>
              <a:buChar char="•"/>
            </a:pPr>
            <a:r>
              <a:rPr lang="en-US" dirty="0" smtClean="0">
                <a:latin typeface="Helvetica" pitchFamily="34" charset="0"/>
              </a:rPr>
              <a:t>Because they are simple to set up, P2P networks are the most common type of home network.</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28727481-39D4-4FE9-9E10-9B600D63547C}" type="slidenum">
              <a:rPr lang="en-US" smtClean="0"/>
              <a:pPr/>
              <a:t>7</a:t>
            </a:fld>
            <a:endParaRPr lang="en-US" smtClean="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buFontTx/>
              <a:buChar char="•"/>
            </a:pPr>
            <a:r>
              <a:rPr lang="en-US" dirty="0" smtClean="0">
                <a:latin typeface="Helvetica" pitchFamily="34" charset="0"/>
              </a:rPr>
              <a:t>Most networks that have 10 or more nodes are </a:t>
            </a:r>
            <a:r>
              <a:rPr lang="en-US" i="1" dirty="0" smtClean="0">
                <a:latin typeface="Times New Roman" pitchFamily="18" charset="0"/>
              </a:rPr>
              <a:t>client/server networks</a:t>
            </a:r>
            <a:r>
              <a:rPr lang="en-US" i="1" dirty="0" smtClean="0">
                <a:latin typeface="Helvetica" pitchFamily="34" charset="0"/>
              </a:rPr>
              <a:t>.</a:t>
            </a:r>
            <a:r>
              <a:rPr lang="en-US" dirty="0" smtClean="0">
                <a:latin typeface="Helvetica" pitchFamily="34" charset="0"/>
              </a:rPr>
              <a:t> </a:t>
            </a:r>
          </a:p>
          <a:p>
            <a:pPr eaLnBrk="1" hangingPunct="1">
              <a:buFontTx/>
              <a:buChar char="•"/>
            </a:pPr>
            <a:r>
              <a:rPr lang="en-US" dirty="0" smtClean="0">
                <a:latin typeface="Helvetica" pitchFamily="34" charset="0"/>
              </a:rPr>
              <a:t>A client/server network contains two types of computers: clients and servers. </a:t>
            </a:r>
          </a:p>
          <a:p>
            <a:pPr lvl="1" eaLnBrk="1" hangingPunct="1">
              <a:buFontTx/>
              <a:buChar char="•"/>
            </a:pPr>
            <a:r>
              <a:rPr lang="en-US" dirty="0" smtClean="0">
                <a:latin typeface="Helvetica" pitchFamily="34" charset="0"/>
              </a:rPr>
              <a:t>The </a:t>
            </a:r>
            <a:r>
              <a:rPr lang="en-US" i="1" dirty="0" smtClean="0">
                <a:latin typeface="Times New Roman" pitchFamily="18" charset="0"/>
              </a:rPr>
              <a:t>client</a:t>
            </a:r>
            <a:r>
              <a:rPr lang="en-US" dirty="0" smtClean="0">
                <a:latin typeface="Helvetica" pitchFamily="34" charset="0"/>
              </a:rPr>
              <a:t> is the computer on which users accomplish specific tasks and make specific requests. </a:t>
            </a:r>
          </a:p>
          <a:p>
            <a:pPr lvl="1" eaLnBrk="1" hangingPunct="1">
              <a:buFontTx/>
              <a:buChar char="•"/>
            </a:pPr>
            <a:r>
              <a:rPr lang="en-US" dirty="0" smtClean="0">
                <a:latin typeface="Helvetica" pitchFamily="34" charset="0"/>
              </a:rPr>
              <a:t>The </a:t>
            </a:r>
            <a:r>
              <a:rPr lang="en-US" i="1" dirty="0" smtClean="0">
                <a:latin typeface="Times New Roman" pitchFamily="18" charset="0"/>
              </a:rPr>
              <a:t>server</a:t>
            </a:r>
            <a:r>
              <a:rPr lang="en-US" dirty="0" smtClean="0">
                <a:latin typeface="Helvetica" pitchFamily="34" charset="0"/>
              </a:rPr>
              <a:t> is the computer that provides information or resources to the client computers on the network.</a:t>
            </a:r>
          </a:p>
          <a:p>
            <a:pPr eaLnBrk="1" hangingPunct="1">
              <a:buFontTx/>
              <a:buChar char="•"/>
            </a:pPr>
            <a:r>
              <a:rPr lang="en-US" dirty="0" smtClean="0">
                <a:latin typeface="Helvetica" pitchFamily="34" charset="0"/>
              </a:rPr>
              <a:t>The server on a client/server network also provides central control for functions on the network (such as printing).</a:t>
            </a:r>
          </a:p>
          <a:p>
            <a:pPr eaLnBrk="1" hangingPunct="1">
              <a:buFontTx/>
              <a:buChar char="•"/>
            </a:pPr>
            <a:r>
              <a:rPr lang="en-US" dirty="0" smtClean="0">
                <a:latin typeface="Helvetica" pitchFamily="34" charset="0"/>
              </a:rPr>
              <a:t>The Internet is a client/server network. When your computer is connected to the Internet, it is functioning as a </a:t>
            </a:r>
            <a:r>
              <a:rPr lang="en-US" i="1" dirty="0" smtClean="0">
                <a:latin typeface="Helvetica" pitchFamily="34" charset="0"/>
              </a:rPr>
              <a:t>client computer</a:t>
            </a:r>
            <a:r>
              <a:rPr lang="en-US" dirty="0" smtClean="0">
                <a:latin typeface="Helvetica" pitchFamily="34" charset="0"/>
              </a:rPr>
              <a:t>. When connecting to the Internet through an ISP, your computer connects to a </a:t>
            </a:r>
            <a:r>
              <a:rPr lang="en-US" i="1" dirty="0" smtClean="0">
                <a:latin typeface="Helvetica" pitchFamily="34" charset="0"/>
              </a:rPr>
              <a:t>server computer</a:t>
            </a:r>
            <a:r>
              <a:rPr lang="en-US" dirty="0" smtClean="0">
                <a:latin typeface="Helvetica" pitchFamily="34" charset="0"/>
              </a:rPr>
              <a:t> maintained by the ISP. The server “serves up” resources to your computer so that you can interact with the Internet.</a:t>
            </a:r>
          </a:p>
          <a:p>
            <a:pPr eaLnBrk="1" hangingPunct="1">
              <a:buFontTx/>
              <a:buChar char="•"/>
            </a:pPr>
            <a:r>
              <a:rPr lang="en-US" dirty="0" smtClean="0">
                <a:latin typeface="Helvetica" pitchFamily="34" charset="0"/>
              </a:rPr>
              <a:t>Home server options, such as Windows Home Server or Hewlett Packard’s </a:t>
            </a:r>
            <a:r>
              <a:rPr lang="en-US" dirty="0" err="1" smtClean="0">
                <a:latin typeface="Helvetica" pitchFamily="34" charset="0"/>
              </a:rPr>
              <a:t>MediaSmart</a:t>
            </a:r>
            <a:r>
              <a:rPr lang="en-US" dirty="0" smtClean="0">
                <a:latin typeface="Helvetica" pitchFamily="34" charset="0"/>
              </a:rPr>
              <a:t> servers, are now being marketed as the use of media files on home computers expands rapidly.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p>
            <a:fld id="{829A9386-DF91-40B6-8478-A7915FEB8A63}" type="slidenum">
              <a:rPr lang="en-US" smtClean="0"/>
              <a:pPr/>
              <a:t>8</a:t>
            </a:fld>
            <a:endParaRPr lang="en-US" smtClean="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buFontTx/>
              <a:buChar char="•"/>
            </a:pPr>
            <a:r>
              <a:rPr lang="en-US" dirty="0" smtClean="0">
                <a:latin typeface="Helvetica" pitchFamily="34" charset="0"/>
              </a:rPr>
              <a:t>The distance between nodes on a network is another way to describe a network. </a:t>
            </a:r>
          </a:p>
          <a:p>
            <a:pPr eaLnBrk="1" hangingPunct="1">
              <a:buFontTx/>
              <a:buChar char="•"/>
            </a:pPr>
            <a:r>
              <a:rPr lang="en-US" i="1" dirty="0" smtClean="0">
                <a:latin typeface="Times New Roman" pitchFamily="18" charset="0"/>
              </a:rPr>
              <a:t>Home area</a:t>
            </a:r>
            <a:r>
              <a:rPr lang="en-US" i="1" baseline="0" dirty="0" smtClean="0">
                <a:latin typeface="Times New Roman" pitchFamily="18" charset="0"/>
              </a:rPr>
              <a:t> networks (HANs) </a:t>
            </a:r>
            <a:r>
              <a:rPr lang="en-US" i="0" baseline="0" dirty="0" smtClean="0">
                <a:latin typeface="Times New Roman" pitchFamily="18" charset="0"/>
              </a:rPr>
              <a:t> are networks located in a home that are used to connect digital devices such as computers, peripherals, phones, cameras, digital video recorders (DVRs), and televisions.</a:t>
            </a:r>
            <a:endParaRPr lang="en-US" i="1" dirty="0" smtClean="0">
              <a:latin typeface="Times New Roman" pitchFamily="18" charset="0"/>
            </a:endParaRPr>
          </a:p>
          <a:p>
            <a:pPr eaLnBrk="1" hangingPunct="1">
              <a:buFontTx/>
              <a:buChar char="•"/>
            </a:pPr>
            <a:r>
              <a:rPr lang="en-US" i="1" dirty="0" smtClean="0">
                <a:latin typeface="Times New Roman" pitchFamily="18" charset="0"/>
              </a:rPr>
              <a:t>Local area networks (LANs)</a:t>
            </a:r>
            <a:r>
              <a:rPr lang="en-US" dirty="0" smtClean="0">
                <a:latin typeface="Helvetica" pitchFamily="34" charset="0"/>
              </a:rPr>
              <a:t> are networks in which the nodes are located within a small geographic area. A network in a computer lab at school is an example of a LAN. </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p>
            <a:fld id="{187743D7-E422-489C-AE55-DCC416CF4EA8}" type="slidenum">
              <a:rPr lang="en-US" smtClean="0"/>
              <a:pPr/>
              <a:t>9</a:t>
            </a:fld>
            <a:endParaRPr lang="en-US" smtClean="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Char char="•"/>
              <a:tabLst/>
              <a:defRPr/>
            </a:pPr>
            <a:r>
              <a:rPr lang="en-US" i="1" dirty="0" smtClean="0">
                <a:latin typeface="Times New Roman" pitchFamily="18" charset="0"/>
              </a:rPr>
              <a:t>Wide area networks (WANs)</a:t>
            </a:r>
            <a:r>
              <a:rPr lang="en-US" dirty="0" smtClean="0">
                <a:latin typeface="Helvetica" pitchFamily="34" charset="0"/>
              </a:rPr>
              <a:t> are made up of LANs connected over long distances. Say a school has two campuses located in different towns. Connecting the LAN at one campus to the LAN at the other campus (by telecommunications lines) allows users on the two LANs to communicate with each other. The two LANs would be described as a single WAN.</a:t>
            </a:r>
          </a:p>
          <a:p>
            <a:pPr eaLnBrk="1" hangingPunct="1">
              <a:buFontTx/>
              <a:buChar char="•"/>
            </a:pPr>
            <a:r>
              <a:rPr lang="en-US" i="1" dirty="0" smtClean="0"/>
              <a:t>Metropolitan area networks (MANs) </a:t>
            </a:r>
            <a:r>
              <a:rPr lang="en-US" dirty="0" smtClean="0"/>
              <a:t>are designed to provide access to an entire city.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dt" sz="half" idx="11"/>
          </p:nvPr>
        </p:nvSpPr>
        <p:spPr>
          <a:ln/>
        </p:spPr>
        <p:txBody>
          <a:bodyPr/>
          <a:lstStyle>
            <a:lvl1pPr>
              <a:defRPr/>
            </a:lvl1p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F21928-B86D-4BE3-BCA6-664A18354257}" type="slidenum">
              <a:rPr lang="en-US"/>
              <a:pPr>
                <a:defRPr/>
              </a:pPr>
              <a:t>‹#›</a:t>
            </a:fld>
            <a:endParaRPr lang="en-US" b="1"/>
          </a:p>
        </p:txBody>
      </p:sp>
    </p:spTree>
  </p:cSld>
  <p:clrMapOvr>
    <a:masterClrMapping/>
  </p:clrMapOvr>
  <p:transition xmlns:p14="http://schemas.microsoft.com/office/powerpoint/2007/7/12/mai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dt" sz="half" idx="11"/>
          </p:nvPr>
        </p:nvSpPr>
        <p:spPr>
          <a:ln/>
        </p:spPr>
        <p:txBody>
          <a:bodyPr/>
          <a:lstStyle>
            <a:lvl1pPr>
              <a:defRPr/>
            </a:lvl1p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5DDC691-B2B2-44AD-A886-F3D0ABA5AC59}" type="slidenum">
              <a:rPr lang="en-US"/>
              <a:pPr>
                <a:defRPr/>
              </a:pPr>
              <a:t>‹#›</a:t>
            </a:fld>
            <a:endParaRPr lang="en-US" b="1"/>
          </a:p>
        </p:txBody>
      </p:sp>
    </p:spTree>
  </p:cSld>
  <p:clrMapOvr>
    <a:masterClrMapping/>
  </p:clrMapOvr>
  <p:transition xmlns:p14="http://schemas.microsoft.com/office/powerpoint/2007/7/12/mai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dt" sz="half" idx="11"/>
          </p:nvPr>
        </p:nvSpPr>
        <p:spPr>
          <a:ln/>
        </p:spPr>
        <p:txBody>
          <a:bodyPr/>
          <a:lstStyle>
            <a:lvl1pPr>
              <a:defRPr/>
            </a:lvl1p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27807B9-7168-42AD-947C-E54A9363E532}" type="slidenum">
              <a:rPr lang="en-US"/>
              <a:pPr>
                <a:defRPr/>
              </a:pPr>
              <a:t>‹#›</a:t>
            </a:fld>
            <a:endParaRPr lang="en-US" b="1"/>
          </a:p>
        </p:txBody>
      </p:sp>
    </p:spTree>
  </p:cSld>
  <p:clrMapOvr>
    <a:masterClrMapping/>
  </p:clrMapOvr>
  <p:transition xmlns:p14="http://schemas.microsoft.com/office/powerpoint/2007/7/12/mai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Date Placeholder 5"/>
          <p:cNvSpPr>
            <a:spLocks noGrp="1"/>
          </p:cNvSpPr>
          <p:nvPr>
            <p:ph type="dt" sz="half" idx="11"/>
          </p:nvPr>
        </p:nvSpPr>
        <p:spPr>
          <a:xfrm>
            <a:off x="457200" y="6477000"/>
            <a:ext cx="4419600" cy="152400"/>
          </a:xfrm>
        </p:spPr>
        <p:txBody>
          <a:bodyPr/>
          <a:lstStyle>
            <a:lvl1pPr>
              <a:defRPr/>
            </a:lvl1p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
        <p:nvSpPr>
          <p:cNvPr id="7" name="Slide Number Placeholder 6"/>
          <p:cNvSpPr>
            <a:spLocks noGrp="1"/>
          </p:cNvSpPr>
          <p:nvPr>
            <p:ph type="sldNum" sz="quarter" idx="12"/>
          </p:nvPr>
        </p:nvSpPr>
        <p:spPr/>
        <p:txBody>
          <a:bodyPr/>
          <a:lstStyle>
            <a:lvl1pPr>
              <a:defRPr/>
            </a:lvl1pPr>
          </a:lstStyle>
          <a:p>
            <a:pPr>
              <a:defRPr/>
            </a:pPr>
            <a:fld id="{9AEF6B69-BCF4-42B2-910C-44AFD047C604}" type="slidenum">
              <a:rPr lang="en-US"/>
              <a:pPr>
                <a:defRPr/>
              </a:pPr>
              <a:t>‹#›</a:t>
            </a:fld>
            <a:endParaRPr lang="en-US" b="1"/>
          </a:p>
        </p:txBody>
      </p:sp>
    </p:spTree>
  </p:cSld>
  <p:clrMapOvr>
    <a:masterClrMapping/>
  </p:clrMapOvr>
  <p:transition xmlns:p14="http://schemas.microsoft.com/office/powerpoint/2007/7/12/main">
    <p:cu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8400"/>
            <a:ext cx="2438400" cy="476250"/>
          </a:xfrm>
        </p:spPr>
        <p:txBody>
          <a:bodyPr/>
          <a:lstStyle>
            <a:lvl1pPr>
              <a:defRPr/>
            </a:lvl1pPr>
          </a:lstStyle>
          <a:p>
            <a:pPr>
              <a:defRPr/>
            </a:pPr>
            <a:r>
              <a:rPr lang="en-US" dirty="0"/>
              <a:t>Copyright © </a:t>
            </a:r>
            <a:r>
              <a:rPr lang="en-US" dirty="0" smtClean="0"/>
              <a:t>2011 </a:t>
            </a:r>
            <a:r>
              <a:rPr lang="en-US" dirty="0"/>
              <a:t>Pearson Education, Inc. Publishing as Prentice Hall</a:t>
            </a:r>
          </a:p>
        </p:txBody>
      </p:sp>
      <p:sp>
        <p:nvSpPr>
          <p:cNvPr id="7" name="Footer Placeholder 6"/>
          <p:cNvSpPr>
            <a:spLocks noGrp="1"/>
          </p:cNvSpPr>
          <p:nvPr>
            <p:ph type="ftr" sz="quarter" idx="11"/>
          </p:nvPr>
        </p:nvSpPr>
        <p:spPr>
          <a:xfrm>
            <a:off x="3124200" y="6248400"/>
            <a:ext cx="2895600" cy="476250"/>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pPr>
              <a:defRPr/>
            </a:pPr>
            <a:fld id="{BD8E6672-547F-4C18-B7F5-E16B7ADC1B59}" type="slidenum">
              <a:rPr lang="en-US"/>
              <a:pPr>
                <a:defRPr/>
              </a:pPr>
              <a:t>‹#›</a:t>
            </a:fld>
            <a:endParaRPr lang="en-US"/>
          </a:p>
        </p:txBody>
      </p:sp>
    </p:spTree>
  </p:cSld>
  <p:clrMapOvr>
    <a:masterClrMapping/>
  </p:clrMapOvr>
  <p:transition xmlns:p14="http://schemas.microsoft.com/office/powerpoint/2007/7/12/main">
    <p:cu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714C8A3-FFF2-4599-B1BA-DDF360C7807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5AEF047-B4E8-4DBD-9AFF-5F5F4E9352A6}"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05A1B0B-3564-464F-91DF-DCC858625AC9}"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3AB0EE05-CEA8-4DAD-8CFB-3B09076E4376}"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2BF0E220-8BD7-42AC-BE06-E903334288D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E2E8BCE-A57B-4A7D-B822-B41B6E15942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endParaRPr lang="en-US"/>
          </a:p>
        </p:txBody>
      </p:sp>
      <p:sp>
        <p:nvSpPr>
          <p:cNvPr id="5" name="Date Placeholder 4"/>
          <p:cNvSpPr>
            <a:spLocks noGrp="1"/>
          </p:cNvSpPr>
          <p:nvPr>
            <p:ph type="dt" sz="half" idx="11"/>
          </p:nvPr>
        </p:nvSpPr>
        <p:spPr>
          <a:xfrm>
            <a:off x="457200" y="6477000"/>
            <a:ext cx="4495800" cy="228600"/>
          </a:xfrm>
        </p:spPr>
        <p:txBody>
          <a:bodyPr/>
          <a:lstStyle>
            <a:lvl1pPr>
              <a:defRPr sz="1050"/>
            </a:lvl1p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
        <p:nvSpPr>
          <p:cNvPr id="6" name="Slide Number Placeholder 5"/>
          <p:cNvSpPr>
            <a:spLocks noGrp="1"/>
          </p:cNvSpPr>
          <p:nvPr>
            <p:ph type="sldNum" sz="quarter" idx="12"/>
          </p:nvPr>
        </p:nvSpPr>
        <p:spPr/>
        <p:txBody>
          <a:bodyPr/>
          <a:lstStyle>
            <a:lvl1pPr>
              <a:defRPr/>
            </a:lvl1pPr>
          </a:lstStyle>
          <a:p>
            <a:pPr>
              <a:defRPr/>
            </a:pPr>
            <a:fld id="{686053FF-C810-4ACB-B0E7-5F34350E2D0D}" type="slidenum">
              <a:rPr lang="en-US"/>
              <a:pPr>
                <a:defRPr/>
              </a:pPr>
              <a:t>‹#›</a:t>
            </a:fld>
            <a:endParaRPr lang="en-US" b="1"/>
          </a:p>
        </p:txBody>
      </p:sp>
    </p:spTree>
  </p:cSld>
  <p:clrMapOvr>
    <a:masterClrMapping/>
  </p:clrMapOvr>
  <p:transition xmlns:p14="http://schemas.microsoft.com/office/powerpoint/2007/7/12/main">
    <p:cu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3390643-BD88-4FB6-AE30-3B25B41027DB}"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56313E8-BD5A-4D6F-88D5-3DD34CD43358}"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7F2D47C-E613-4606-B59A-5DBD70BDC2C8}"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F122A3C-41AC-4574-81E2-7D082219B29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dt" sz="half" idx="11"/>
          </p:nvPr>
        </p:nvSpPr>
        <p:spPr>
          <a:ln/>
        </p:spPr>
        <p:txBody>
          <a:bodyPr/>
          <a:lstStyle>
            <a:lvl1pPr>
              <a:defRPr/>
            </a:lvl1p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5323B01-B2CD-4ACD-B82F-4A7B44A15872}" type="slidenum">
              <a:rPr lang="en-US"/>
              <a:pPr>
                <a:defRPr/>
              </a:pPr>
              <a:t>‹#›</a:t>
            </a:fld>
            <a:endParaRPr lang="en-US" b="1"/>
          </a:p>
        </p:txBody>
      </p:sp>
    </p:spTree>
  </p:cSld>
  <p:clrMapOvr>
    <a:masterClrMapping/>
  </p:clrMapOvr>
  <p:transition xmlns:p14="http://schemas.microsoft.com/office/powerpoint/2007/7/12/mai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BAF9121-02F4-43CD-A6C2-F8FA232B68DE}" type="slidenum">
              <a:rPr lang="en-US"/>
              <a:pPr>
                <a:defRPr/>
              </a:pPr>
              <a:t>‹#›</a:t>
            </a:fld>
            <a:endParaRPr lang="en-US" b="1"/>
          </a:p>
        </p:txBody>
      </p:sp>
    </p:spTree>
  </p:cSld>
  <p:clrMapOvr>
    <a:masterClrMapping/>
  </p:clrMapOvr>
  <p:transition xmlns:p14="http://schemas.microsoft.com/office/powerpoint/2007/7/12/mai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dt" sz="half" idx="11"/>
          </p:nvPr>
        </p:nvSpPr>
        <p:spPr>
          <a:ln/>
        </p:spPr>
        <p:txBody>
          <a:bodyPr/>
          <a:lstStyle>
            <a:lvl1pPr>
              <a:defRPr/>
            </a:lvl1p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76F200B-FEEF-4716-BA43-7DE75C0208D1}" type="slidenum">
              <a:rPr lang="en-US"/>
              <a:pPr>
                <a:defRPr/>
              </a:pPr>
              <a:t>‹#›</a:t>
            </a:fld>
            <a:endParaRPr lang="en-US" b="1"/>
          </a:p>
        </p:txBody>
      </p:sp>
    </p:spTree>
  </p:cSld>
  <p:clrMapOvr>
    <a:masterClrMapping/>
  </p:clrMapOvr>
  <p:transition xmlns:p14="http://schemas.microsoft.com/office/powerpoint/2007/7/12/mai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dt" sz="half" idx="11"/>
          </p:nvPr>
        </p:nvSpPr>
        <p:spPr>
          <a:ln/>
        </p:spPr>
        <p:txBody>
          <a:bodyPr/>
          <a:lstStyle>
            <a:lvl1pPr>
              <a:defRPr/>
            </a:lvl1p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60C3EE4-67AA-4977-A85A-BB7A973F186E}" type="slidenum">
              <a:rPr lang="en-US"/>
              <a:pPr>
                <a:defRPr/>
              </a:pPr>
              <a:t>‹#›</a:t>
            </a:fld>
            <a:endParaRPr lang="en-US" b="1"/>
          </a:p>
        </p:txBody>
      </p:sp>
    </p:spTree>
  </p:cSld>
  <p:clrMapOvr>
    <a:masterClrMapping/>
  </p:clrMapOvr>
  <p:transition xmlns:p14="http://schemas.microsoft.com/office/powerpoint/2007/7/12/mai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dt" sz="half" idx="11"/>
          </p:nvPr>
        </p:nvSpPr>
        <p:spPr>
          <a:ln/>
        </p:spPr>
        <p:txBody>
          <a:bodyPr/>
          <a:lstStyle>
            <a:lvl1pPr>
              <a:defRPr/>
            </a:lvl1p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B1FA283-887A-4757-B943-47B68AA5A70B}" type="slidenum">
              <a:rPr lang="en-US"/>
              <a:pPr>
                <a:defRPr/>
              </a:pPr>
              <a:t>‹#›</a:t>
            </a:fld>
            <a:endParaRPr lang="en-US" b="1"/>
          </a:p>
        </p:txBody>
      </p:sp>
    </p:spTree>
  </p:cSld>
  <p:clrMapOvr>
    <a:masterClrMapping/>
  </p:clrMapOvr>
  <p:transition xmlns:p14="http://schemas.microsoft.com/office/powerpoint/2007/7/12/mai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B767986-D741-4D32-8FBB-EBDF78E72CA0}" type="slidenum">
              <a:rPr lang="en-US"/>
              <a:pPr>
                <a:defRPr/>
              </a:pPr>
              <a:t>‹#›</a:t>
            </a:fld>
            <a:endParaRPr lang="en-US" b="1"/>
          </a:p>
        </p:txBody>
      </p:sp>
    </p:spTree>
  </p:cSld>
  <p:clrMapOvr>
    <a:masterClrMapping/>
  </p:clrMapOvr>
  <p:transition xmlns:p14="http://schemas.microsoft.com/office/powerpoint/2007/7/12/mai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8618B5F-2C00-427F-BF0A-3B580B7EFCA3}" type="slidenum">
              <a:rPr lang="en-US"/>
              <a:pPr>
                <a:defRPr/>
              </a:pPr>
              <a:t>‹#›</a:t>
            </a:fld>
            <a:endParaRPr lang="en-US" b="1"/>
          </a:p>
        </p:txBody>
      </p:sp>
    </p:spTree>
  </p:cSld>
  <p:clrMapOvr>
    <a:masterClrMapping/>
  </p:clrMapOvr>
  <p:transition xmlns:p14="http://schemas.microsoft.com/office/powerpoint/2007/7/12/mai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theme" Target="../theme/theme2.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035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0356"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solidFill>
                  <a:schemeClr val="bg1"/>
                </a:solidFill>
              </a:defRPr>
            </a:lvl1pPr>
          </a:lstStyle>
          <a:p>
            <a:pPr>
              <a:defRPr/>
            </a:pPr>
            <a:endParaRPr lang="en-US"/>
          </a:p>
        </p:txBody>
      </p:sp>
      <p:sp>
        <p:nvSpPr>
          <p:cNvPr id="100357" name="Rectangle 5"/>
          <p:cNvSpPr>
            <a:spLocks noGrp="1" noChangeArrowheads="1"/>
          </p:cNvSpPr>
          <p:nvPr>
            <p:ph type="dt" sz="half" idx="2"/>
          </p:nvPr>
        </p:nvSpPr>
        <p:spPr bwMode="auto">
          <a:xfrm>
            <a:off x="457200" y="6477000"/>
            <a:ext cx="4343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50">
                <a:solidFill>
                  <a:schemeClr val="tx1"/>
                </a:solidFill>
              </a:defRPr>
            </a:lvl1p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
        <p:nvSpPr>
          <p:cNvPr id="100358" name="Rectangle 6"/>
          <p:cNvSpPr>
            <a:spLocks noGrp="1" noChangeArrowheads="1"/>
          </p:cNvSpPr>
          <p:nvPr>
            <p:ph type="sldNum" sz="quarter" idx="4"/>
          </p:nvPr>
        </p:nvSpPr>
        <p:spPr bwMode="auto">
          <a:xfrm>
            <a:off x="6553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a:defRPr/>
            </a:pPr>
            <a:fld id="{8AEA04ED-CEC2-4BB7-8712-B883C043508E}" type="slidenum">
              <a:rPr lang="en-US"/>
              <a:pPr>
                <a:defRPr/>
              </a:pPr>
              <a:t>‹#›</a:t>
            </a:fld>
            <a:endParaRPr lang="en-US" b="1"/>
          </a:p>
        </p:txBody>
      </p:sp>
      <p:sp>
        <p:nvSpPr>
          <p:cNvPr id="1038" name="Rectangle 14"/>
          <p:cNvSpPr>
            <a:spLocks noChangeArrowheads="1"/>
          </p:cNvSpPr>
          <p:nvPr/>
        </p:nvSpPr>
        <p:spPr bwMode="auto">
          <a:xfrm>
            <a:off x="0" y="0"/>
            <a:ext cx="250825" cy="6858000"/>
          </a:xfrm>
          <a:prstGeom prst="rect">
            <a:avLst/>
          </a:prstGeom>
          <a:solidFill>
            <a:srgbClr xmlns:mc="http://schemas.openxmlformats.org/markup-compatibility/2006" xmlns:a14="http://schemas.microsoft.com/office/drawing/2007/7/7/main" val="008000" mc:Ignorable=""/>
          </a:solidFill>
          <a:ln w="9525">
            <a:solidFill>
              <a:srgbClr xmlns:mc="http://schemas.openxmlformats.org/markup-compatibility/2006" xmlns:a14="http://schemas.microsoft.com/office/drawing/2007/7/7/main" val="008000" mc:Ignorable=""/>
            </a:solidFill>
            <a:miter lim="800000"/>
            <a:headEnd/>
            <a:tailEnd/>
          </a:ln>
        </p:spPr>
        <p:txBody>
          <a:bodyPr wrap="none" anchor="ctr"/>
          <a:lstStyle/>
          <a:p>
            <a:pPr>
              <a:defRPr/>
            </a:pPr>
            <a:endParaRPr lang="en-US" sz="180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67" r:id="rId1"/>
    <p:sldLayoutId id="214748368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88" r:id="rId12"/>
    <p:sldLayoutId id="2147483689" r:id="rId13"/>
  </p:sldLayoutIdLst>
  <p:transition xmlns:p14="http://schemas.microsoft.com/office/powerpoint/2007/7/12/main">
    <p:cut/>
  </p:transition>
  <p:timing>
    <p:tnLst>
      <p:par>
        <p:cTn xmlns:p14="http://schemas.microsoft.com/office/powerpoint/2007/7/12/main" id="1" dur="indefinite" restart="never" nodeType="tmRoot"/>
      </p:par>
    </p:tnLst>
  </p:timing>
  <p:hf hdr="0" ftr="0"/>
  <p:txStyles>
    <p:titleStyle>
      <a:lvl1pPr algn="ctr" rtl="0" eaLnBrk="0" fontAlgn="base" hangingPunct="0">
        <a:spcBef>
          <a:spcPct val="0"/>
        </a:spcBef>
        <a:spcAft>
          <a:spcPct val="0"/>
        </a:spcAft>
        <a:defRPr sz="4400">
          <a:solidFill>
            <a:srgbClr xmlns:mc="http://schemas.openxmlformats.org/markup-compatibility/2006" xmlns:a14="http://schemas.microsoft.com/office/drawing/2007/7/7/main" val="2F8B20" mc:Ignorable=""/>
          </a:solidFill>
          <a:effectLst>
            <a:outerShdw blurRad="38100" dist="38100" dir="2700000" algn="tl">
              <a:srgbClr xmlns:mc="http://schemas.openxmlformats.org/markup-compatibility/2006" xmlns:a14="http://schemas.microsoft.com/office/drawing/2007/7/7/main" val="C0C0C0" mc:Ignorable=""/>
            </a:outerShdw>
          </a:effectLst>
          <a:latin typeface="+mj-lt"/>
          <a:ea typeface="+mj-ea"/>
          <a:cs typeface="+mj-cs"/>
        </a:defRPr>
      </a:lvl1pPr>
      <a:lvl2pPr algn="ctr" rtl="0" eaLnBrk="0" fontAlgn="base" hangingPunct="0">
        <a:spcBef>
          <a:spcPct val="0"/>
        </a:spcBef>
        <a:spcAft>
          <a:spcPct val="0"/>
        </a:spcAft>
        <a:defRPr sz="4400">
          <a:solidFill>
            <a:srgbClr xmlns:mc="http://schemas.openxmlformats.org/markup-compatibility/2006" xmlns:a14="http://schemas.microsoft.com/office/drawing/2007/7/7/main" val="2F8B20" mc:Ignorable=""/>
          </a:solidFill>
          <a:effectLst>
            <a:outerShdw blurRad="38100" dist="38100" dir="2700000" algn="tl">
              <a:srgbClr xmlns:mc="http://schemas.openxmlformats.org/markup-compatibility/2006" xmlns:a14="http://schemas.microsoft.com/office/drawing/2007/7/7/main" val="C0C0C0" mc:Ignorable=""/>
            </a:outerShdw>
          </a:effectLst>
          <a:latin typeface="Arial" charset="0"/>
        </a:defRPr>
      </a:lvl2pPr>
      <a:lvl3pPr algn="ctr" rtl="0" eaLnBrk="0" fontAlgn="base" hangingPunct="0">
        <a:spcBef>
          <a:spcPct val="0"/>
        </a:spcBef>
        <a:spcAft>
          <a:spcPct val="0"/>
        </a:spcAft>
        <a:defRPr sz="4400">
          <a:solidFill>
            <a:srgbClr xmlns:mc="http://schemas.openxmlformats.org/markup-compatibility/2006" xmlns:a14="http://schemas.microsoft.com/office/drawing/2007/7/7/main" val="2F8B20" mc:Ignorable=""/>
          </a:solidFill>
          <a:effectLst>
            <a:outerShdw blurRad="38100" dist="38100" dir="2700000" algn="tl">
              <a:srgbClr xmlns:mc="http://schemas.openxmlformats.org/markup-compatibility/2006" xmlns:a14="http://schemas.microsoft.com/office/drawing/2007/7/7/main" val="C0C0C0" mc:Ignorable=""/>
            </a:outerShdw>
          </a:effectLst>
          <a:latin typeface="Arial" charset="0"/>
        </a:defRPr>
      </a:lvl3pPr>
      <a:lvl4pPr algn="ctr" rtl="0" eaLnBrk="0" fontAlgn="base" hangingPunct="0">
        <a:spcBef>
          <a:spcPct val="0"/>
        </a:spcBef>
        <a:spcAft>
          <a:spcPct val="0"/>
        </a:spcAft>
        <a:defRPr sz="4400">
          <a:solidFill>
            <a:srgbClr xmlns:mc="http://schemas.openxmlformats.org/markup-compatibility/2006" xmlns:a14="http://schemas.microsoft.com/office/drawing/2007/7/7/main" val="2F8B20" mc:Ignorable=""/>
          </a:solidFill>
          <a:effectLst>
            <a:outerShdw blurRad="38100" dist="38100" dir="2700000" algn="tl">
              <a:srgbClr xmlns:mc="http://schemas.openxmlformats.org/markup-compatibility/2006" xmlns:a14="http://schemas.microsoft.com/office/drawing/2007/7/7/main" val="C0C0C0" mc:Ignorable=""/>
            </a:outerShdw>
          </a:effectLst>
          <a:latin typeface="Arial" charset="0"/>
        </a:defRPr>
      </a:lvl4pPr>
      <a:lvl5pPr algn="ctr" rtl="0" eaLnBrk="0" fontAlgn="base" hangingPunct="0">
        <a:spcBef>
          <a:spcPct val="0"/>
        </a:spcBef>
        <a:spcAft>
          <a:spcPct val="0"/>
        </a:spcAft>
        <a:defRPr sz="4400">
          <a:solidFill>
            <a:srgbClr xmlns:mc="http://schemas.openxmlformats.org/markup-compatibility/2006" xmlns:a14="http://schemas.microsoft.com/office/drawing/2007/7/7/main" val="2F8B20" mc:Ignorable=""/>
          </a:solidFill>
          <a:effectLst>
            <a:outerShdw blurRad="38100" dist="38100" dir="2700000" algn="tl">
              <a:srgbClr xmlns:mc="http://schemas.openxmlformats.org/markup-compatibility/2006" xmlns:a14="http://schemas.microsoft.com/office/drawing/2007/7/7/main" val="C0C0C0" mc:Ignorable=""/>
            </a:outerShdw>
          </a:effectLst>
          <a:latin typeface="Arial" charset="0"/>
        </a:defRPr>
      </a:lvl5pPr>
      <a:lvl6pPr marL="457200" algn="ctr" rtl="0" fontAlgn="base">
        <a:spcBef>
          <a:spcPct val="0"/>
        </a:spcBef>
        <a:spcAft>
          <a:spcPct val="0"/>
        </a:spcAft>
        <a:defRPr sz="4400">
          <a:solidFill>
            <a:srgbClr xmlns:mc="http://schemas.openxmlformats.org/markup-compatibility/2006" xmlns:a14="http://schemas.microsoft.com/office/drawing/2007/7/7/main" val="2F8B20" mc:Ignorable=""/>
          </a:solidFill>
          <a:effectLst>
            <a:outerShdw blurRad="38100" dist="38100" dir="2700000" algn="tl">
              <a:srgbClr xmlns:mc="http://schemas.openxmlformats.org/markup-compatibility/2006" xmlns:a14="http://schemas.microsoft.com/office/drawing/2007/7/7/main" val="C0C0C0" mc:Ignorable=""/>
            </a:outerShdw>
          </a:effectLst>
          <a:latin typeface="Arial" charset="0"/>
        </a:defRPr>
      </a:lvl6pPr>
      <a:lvl7pPr marL="914400" algn="ctr" rtl="0" fontAlgn="base">
        <a:spcBef>
          <a:spcPct val="0"/>
        </a:spcBef>
        <a:spcAft>
          <a:spcPct val="0"/>
        </a:spcAft>
        <a:defRPr sz="4400">
          <a:solidFill>
            <a:srgbClr xmlns:mc="http://schemas.openxmlformats.org/markup-compatibility/2006" xmlns:a14="http://schemas.microsoft.com/office/drawing/2007/7/7/main" val="2F8B20" mc:Ignorable=""/>
          </a:solidFill>
          <a:effectLst>
            <a:outerShdw blurRad="38100" dist="38100" dir="2700000" algn="tl">
              <a:srgbClr xmlns:mc="http://schemas.openxmlformats.org/markup-compatibility/2006" xmlns:a14="http://schemas.microsoft.com/office/drawing/2007/7/7/main" val="C0C0C0" mc:Ignorable=""/>
            </a:outerShdw>
          </a:effectLst>
          <a:latin typeface="Arial" charset="0"/>
        </a:defRPr>
      </a:lvl7pPr>
      <a:lvl8pPr marL="1371600" algn="ctr" rtl="0" fontAlgn="base">
        <a:spcBef>
          <a:spcPct val="0"/>
        </a:spcBef>
        <a:spcAft>
          <a:spcPct val="0"/>
        </a:spcAft>
        <a:defRPr sz="4400">
          <a:solidFill>
            <a:srgbClr xmlns:mc="http://schemas.openxmlformats.org/markup-compatibility/2006" xmlns:a14="http://schemas.microsoft.com/office/drawing/2007/7/7/main" val="2F8B20" mc:Ignorable=""/>
          </a:solidFill>
          <a:effectLst>
            <a:outerShdw blurRad="38100" dist="38100" dir="2700000" algn="tl">
              <a:srgbClr xmlns:mc="http://schemas.openxmlformats.org/markup-compatibility/2006" xmlns:a14="http://schemas.microsoft.com/office/drawing/2007/7/7/main" val="C0C0C0" mc:Ignorable=""/>
            </a:outerShdw>
          </a:effectLst>
          <a:latin typeface="Arial" charset="0"/>
        </a:defRPr>
      </a:lvl8pPr>
      <a:lvl9pPr marL="1828800" algn="ctr" rtl="0" fontAlgn="base">
        <a:spcBef>
          <a:spcPct val="0"/>
        </a:spcBef>
        <a:spcAft>
          <a:spcPct val="0"/>
        </a:spcAft>
        <a:defRPr sz="4400">
          <a:solidFill>
            <a:srgbClr xmlns:mc="http://schemas.openxmlformats.org/markup-compatibility/2006" xmlns:a14="http://schemas.microsoft.com/office/drawing/2007/7/7/main" val="2F8B20" mc:Ignorable=""/>
          </a:solidFill>
          <a:effectLst>
            <a:outerShdw blurRad="38100" dist="38100" dir="2700000" algn="tl">
              <a:srgbClr xmlns:mc="http://schemas.openxmlformats.org/markup-compatibility/2006" xmlns:a14="http://schemas.microsoft.com/office/drawing/2007/7/7/main" val="C0C0C0" mc:Ignorable=""/>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effectLst>
            <a:outerShdw blurRad="38100" dist="38100" dir="2700000" algn="tl">
              <a:srgbClr xmlns:mc="http://schemas.openxmlformats.org/markup-compatibility/2006" xmlns:a14="http://schemas.microsoft.com/office/drawing/2007/7/7/main" val="C0C0C0" mc:Ignorable=""/>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xmlns:mc="http://schemas.openxmlformats.org/markup-compatibility/2006" xmlns:a14="http://schemas.microsoft.com/office/drawing/2007/7/7/main" val="C0C0C0" mc:Ignorable=""/>
            </a:outerShdw>
          </a:effectLst>
          <a:latin typeface="+mn-lt"/>
        </a:defRPr>
      </a:lvl2pPr>
      <a:lvl3pPr marL="1143000" indent="-228600" algn="l" rtl="0" eaLnBrk="0" fontAlgn="base" hangingPunct="0">
        <a:spcBef>
          <a:spcPct val="20000"/>
        </a:spcBef>
        <a:spcAft>
          <a:spcPct val="0"/>
        </a:spcAft>
        <a:buChar char="•"/>
        <a:defRPr sz="2400">
          <a:solidFill>
            <a:schemeClr val="tx1"/>
          </a:solidFill>
          <a:effectLst>
            <a:outerShdw blurRad="38100" dist="38100" dir="2700000" algn="tl">
              <a:srgbClr xmlns:mc="http://schemas.openxmlformats.org/markup-compatibility/2006" xmlns:a14="http://schemas.microsoft.com/office/drawing/2007/7/7/main" val="C0C0C0" mc:Ignorable=""/>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xmlns:mc="http://schemas.openxmlformats.org/markup-compatibility/2006" xmlns:a14="http://schemas.microsoft.com/office/drawing/2007/7/7/main" val="C0C0C0" mc:Ignorable=""/>
            </a:outerShdw>
          </a:effectLst>
          <a:latin typeface="+mn-lt"/>
        </a:defRPr>
      </a:lvl4pPr>
      <a:lvl5pPr marL="2057400" indent="-228600" algn="l" rtl="0" eaLnBrk="0" fontAlgn="base" hangingPunct="0">
        <a:spcBef>
          <a:spcPct val="20000"/>
        </a:spcBef>
        <a:spcAft>
          <a:spcPct val="0"/>
        </a:spcAft>
        <a:buChar char="»"/>
        <a:defRPr sz="2000">
          <a:solidFill>
            <a:schemeClr val="tx1"/>
          </a:solidFill>
          <a:effectLst>
            <a:outerShdw blurRad="38100" dist="38100" dir="2700000" algn="tl">
              <a:srgbClr xmlns:mc="http://schemas.openxmlformats.org/markup-compatibility/2006" xmlns:a14="http://schemas.microsoft.com/office/drawing/2007/7/7/main" val="C0C0C0" mc:Ignorable=""/>
            </a:outerShdw>
          </a:effectLst>
          <a:latin typeface="+mn-lt"/>
        </a:defRPr>
      </a:lvl5pPr>
      <a:lvl6pPr marL="2514600" indent="-228600" algn="l" rtl="0" fontAlgn="base">
        <a:spcBef>
          <a:spcPct val="20000"/>
        </a:spcBef>
        <a:spcAft>
          <a:spcPct val="0"/>
        </a:spcAft>
        <a:buChar char="»"/>
        <a:defRPr sz="2000">
          <a:solidFill>
            <a:schemeClr val="tx1"/>
          </a:solidFill>
          <a:effectLst>
            <a:outerShdw blurRad="38100" dist="38100" dir="2700000" algn="tl">
              <a:srgbClr xmlns:mc="http://schemas.openxmlformats.org/markup-compatibility/2006" xmlns:a14="http://schemas.microsoft.com/office/drawing/2007/7/7/main" val="C0C0C0" mc:Ignorable=""/>
            </a:outerShdw>
          </a:effectLst>
          <a:latin typeface="+mn-lt"/>
        </a:defRPr>
      </a:lvl6pPr>
      <a:lvl7pPr marL="2971800" indent="-228600" algn="l" rtl="0" fontAlgn="base">
        <a:spcBef>
          <a:spcPct val="20000"/>
        </a:spcBef>
        <a:spcAft>
          <a:spcPct val="0"/>
        </a:spcAft>
        <a:buChar char="»"/>
        <a:defRPr sz="2000">
          <a:solidFill>
            <a:schemeClr val="tx1"/>
          </a:solidFill>
          <a:effectLst>
            <a:outerShdw blurRad="38100" dist="38100" dir="2700000" algn="tl">
              <a:srgbClr xmlns:mc="http://schemas.openxmlformats.org/markup-compatibility/2006" xmlns:a14="http://schemas.microsoft.com/office/drawing/2007/7/7/main" val="C0C0C0" mc:Ignorable=""/>
            </a:outerShdw>
          </a:effectLst>
          <a:latin typeface="+mn-lt"/>
        </a:defRPr>
      </a:lvl7pPr>
      <a:lvl8pPr marL="3429000" indent="-228600" algn="l" rtl="0" fontAlgn="base">
        <a:spcBef>
          <a:spcPct val="20000"/>
        </a:spcBef>
        <a:spcAft>
          <a:spcPct val="0"/>
        </a:spcAft>
        <a:buChar char="»"/>
        <a:defRPr sz="2000">
          <a:solidFill>
            <a:schemeClr val="tx1"/>
          </a:solidFill>
          <a:effectLst>
            <a:outerShdw blurRad="38100" dist="38100" dir="2700000" algn="tl">
              <a:srgbClr xmlns:mc="http://schemas.openxmlformats.org/markup-compatibility/2006" xmlns:a14="http://schemas.microsoft.com/office/drawing/2007/7/7/main" val="C0C0C0" mc:Ignorable=""/>
            </a:outerShdw>
          </a:effectLst>
          <a:latin typeface="+mn-lt"/>
        </a:defRPr>
      </a:lvl8pPr>
      <a:lvl9pPr marL="3886200" indent="-228600" algn="l" rtl="0" fontAlgn="base">
        <a:spcBef>
          <a:spcPct val="20000"/>
        </a:spcBef>
        <a:spcAft>
          <a:spcPct val="0"/>
        </a:spcAft>
        <a:buChar char="»"/>
        <a:defRPr sz="2000">
          <a:solidFill>
            <a:schemeClr val="tx1"/>
          </a:solidFill>
          <a:effectLst>
            <a:outerShdw blurRad="38100" dist="38100" dir="2700000" algn="tl">
              <a:srgbClr xmlns:mc="http://schemas.openxmlformats.org/markup-compatibility/2006" xmlns:a14="http://schemas.microsoft.com/office/drawing/2007/7/7/main" val="C0C0C0" mc:Ignorable=""/>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hlink"/>
            </a:gs>
            <a:gs pos="100000">
              <a:schemeClr val="tx2"/>
            </a:gs>
          </a:gsLst>
          <a:lin ang="5400000" scaled="1"/>
        </a:gra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848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84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rgbClr xmlns:mc="http://schemas.openxmlformats.org/markup-compatibility/2006" xmlns:a14="http://schemas.microsoft.com/office/drawing/2007/7/7/main" val="000000" mc:Ignorable=""/>
                </a:solidFill>
                <a:effectLst>
                  <a:outerShdw blurRad="38100" dist="38100" dir="2700000" algn="tl">
                    <a:srgbClr xmlns:mc="http://schemas.openxmlformats.org/markup-compatibility/2006" xmlns:a14="http://schemas.microsoft.com/office/drawing/2007/7/7/main" val="FFFFFF" mc:Ignorable=""/>
                  </a:outerShdw>
                </a:effectLst>
                <a:latin typeface="Arial" charset="0"/>
              </a:defRPr>
            </a:lvl1pPr>
          </a:lstStyle>
          <a:p>
            <a:pPr>
              <a:defRPr/>
            </a:pPr>
            <a:fld id="{086708E4-25F9-4DC7-BCB3-4C4E2A798ED1}" type="slidenum">
              <a:rPr lang="en-US"/>
              <a:pPr>
                <a:defRPr/>
              </a:pPr>
              <a:t>‹#›</a:t>
            </a:fld>
            <a:endParaRPr lang="en-US"/>
          </a:p>
        </p:txBody>
      </p:sp>
      <p:sp>
        <p:nvSpPr>
          <p:cNvPr id="148487" name="Text Box 7"/>
          <p:cNvSpPr txBox="1">
            <a:spLocks noChangeArrowheads="1"/>
          </p:cNvSpPr>
          <p:nvPr/>
        </p:nvSpPr>
        <p:spPr bwMode="auto">
          <a:xfrm>
            <a:off x="441325" y="6262688"/>
            <a:ext cx="1177925" cy="396875"/>
          </a:xfrm>
          <a:prstGeom prst="rect">
            <a:avLst/>
          </a:prstGeom>
          <a:noFill/>
          <a:ln w="12700">
            <a:noFill/>
            <a:miter lim="800000"/>
            <a:headEnd/>
            <a:tailEnd/>
          </a:ln>
          <a:effectLst/>
        </p:spPr>
        <p:txBody>
          <a:bodyPr wrap="none">
            <a:spAutoFit/>
          </a:bodyPr>
          <a:lstStyle/>
          <a:p>
            <a:pPr>
              <a:defRPr/>
            </a:pPr>
            <a:r>
              <a:rPr lang="en-US" sz="2000" dirty="0">
                <a:solidFill>
                  <a:srgbClr xmlns:mc="http://schemas.openxmlformats.org/markup-compatibility/2006" xmlns:a14="http://schemas.microsoft.com/office/drawing/2007/7/7/main" val="000000" mc:Ignorable=""/>
                </a:solidFill>
                <a:latin typeface="Times New Roman" pitchFamily="18" charset="0"/>
              </a:rPr>
              <a:t>Chapter 7</a:t>
            </a:r>
          </a:p>
        </p:txBody>
      </p:sp>
    </p:spTree>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Lst>
  <p:timing>
    <p:tnLst>
      <p:par>
        <p:cTn xmlns:p14="http://schemas.microsoft.com/office/powerpoint/2007/7/12/main" id="1" dur="indefinite" restart="never" nodeType="tmRoot"/>
      </p:par>
    </p:tnLst>
  </p:timing>
  <p:hf hdr="0" ftr="0"/>
  <p:txStyles>
    <p:titleStyle>
      <a:lvl1pPr algn="ctr" rtl="0" eaLnBrk="0" fontAlgn="base" hangingPunct="0">
        <a:spcBef>
          <a:spcPct val="0"/>
        </a:spcBef>
        <a:spcAft>
          <a:spcPct val="0"/>
        </a:spcAft>
        <a:defRPr sz="4400">
          <a:solidFill>
            <a:schemeClr val="tx2"/>
          </a:solidFill>
          <a:effectLst>
            <a:outerShdw blurRad="38100" dist="38100" dir="2700000" algn="tl">
              <a:srgbClr xmlns:mc="http://schemas.openxmlformats.org/markup-compatibility/2006" xmlns:a14="http://schemas.microsoft.com/office/drawing/2007/7/7/main" val="000000" mc:Ignorable=""/>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xmlns:mc="http://schemas.openxmlformats.org/markup-compatibility/2006" xmlns:a14="http://schemas.microsoft.com/office/drawing/2007/7/7/main" val="000000" mc:Ignorable=""/>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xmlns:mc="http://schemas.openxmlformats.org/markup-compatibility/2006" xmlns:a14="http://schemas.microsoft.com/office/drawing/2007/7/7/main" val="000000" mc:Ignorable=""/>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xmlns:mc="http://schemas.openxmlformats.org/markup-compatibility/2006" xmlns:a14="http://schemas.microsoft.com/office/drawing/2007/7/7/main" val="000000" mc:Ignorable=""/>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xmlns:mc="http://schemas.openxmlformats.org/markup-compatibility/2006" xmlns:a14="http://schemas.microsoft.com/office/drawing/2007/7/7/main" val="000000" mc:Ignorable=""/>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xmlns:mc="http://schemas.openxmlformats.org/markup-compatibility/2006" xmlns:a14="http://schemas.microsoft.com/office/drawing/2007/7/7/main" val="000000" mc:Ignorable=""/>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xmlns:mc="http://schemas.openxmlformats.org/markup-compatibility/2006" xmlns:a14="http://schemas.microsoft.com/office/drawing/2007/7/7/main" val="000000" mc:Ignorable=""/>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xmlns:mc="http://schemas.openxmlformats.org/markup-compatibility/2006" xmlns:a14="http://schemas.microsoft.com/office/drawing/2007/7/7/main" val="000000" mc:Ignorable=""/>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xmlns:mc="http://schemas.openxmlformats.org/markup-compatibility/2006" xmlns:a14="http://schemas.microsoft.com/office/drawing/2007/7/7/main" val="000000" mc:Ignorable=""/>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bg1"/>
        </a:buClr>
        <a:buSzPct val="65000"/>
        <a:buFont typeface="Wingdings" pitchFamily="2" charset="2"/>
        <a:buChar char="n"/>
        <a:defRPr sz="3200">
          <a:solidFill>
            <a:schemeClr val="tx1"/>
          </a:solidFill>
          <a:effectLst>
            <a:outerShdw blurRad="38100" dist="38100" dir="2700000" algn="tl">
              <a:srgbClr xmlns:mc="http://schemas.openxmlformats.org/markup-compatibility/2006" xmlns:a14="http://schemas.microsoft.com/office/drawing/2007/7/7/main" val="000000" mc:Ignorable=""/>
            </a:outerShdw>
          </a:effectLst>
          <a:latin typeface="+mn-lt"/>
          <a:ea typeface="+mn-ea"/>
          <a:cs typeface="+mn-cs"/>
        </a:defRPr>
      </a:lvl1pPr>
      <a:lvl2pPr marL="742950" indent="-285750" algn="l" rtl="0" eaLnBrk="0" fontAlgn="base" hangingPunct="0">
        <a:spcBef>
          <a:spcPct val="20000"/>
        </a:spcBef>
        <a:spcAft>
          <a:spcPct val="0"/>
        </a:spcAft>
        <a:buClr>
          <a:schemeClr val="bg1"/>
        </a:buClr>
        <a:buSzPct val="65000"/>
        <a:buFont typeface="Wingdings" pitchFamily="2" charset="2"/>
        <a:buChar char="n"/>
        <a:defRPr sz="2800">
          <a:solidFill>
            <a:schemeClr val="tx1"/>
          </a:solidFill>
          <a:effectLst>
            <a:outerShdw blurRad="38100" dist="38100" dir="2700000" algn="tl">
              <a:srgbClr xmlns:mc="http://schemas.openxmlformats.org/markup-compatibility/2006" xmlns:a14="http://schemas.microsoft.com/office/drawing/2007/7/7/main" val="000000" mc:Ignorable=""/>
            </a:outerShdw>
          </a:effectLst>
          <a:latin typeface="+mn-lt"/>
          <a:cs typeface="+mn-cs"/>
        </a:defRPr>
      </a:lvl2pPr>
      <a:lvl3pPr marL="1143000" indent="-228600" algn="l" rtl="0" eaLnBrk="0" fontAlgn="base" hangingPunct="0">
        <a:spcBef>
          <a:spcPct val="20000"/>
        </a:spcBef>
        <a:spcAft>
          <a:spcPct val="0"/>
        </a:spcAft>
        <a:buClr>
          <a:schemeClr val="bg1"/>
        </a:buClr>
        <a:buSzPct val="65000"/>
        <a:buFont typeface="Wingdings" pitchFamily="2" charset="2"/>
        <a:buChar char="n"/>
        <a:defRPr sz="2400">
          <a:solidFill>
            <a:schemeClr val="tx1"/>
          </a:solidFill>
          <a:effectLst>
            <a:outerShdw blurRad="38100" dist="38100" dir="2700000" algn="tl">
              <a:srgbClr xmlns:mc="http://schemas.openxmlformats.org/markup-compatibility/2006" xmlns:a14="http://schemas.microsoft.com/office/drawing/2007/7/7/main" val="000000" mc:Ignorable=""/>
            </a:outerShdw>
          </a:effectLst>
          <a:latin typeface="+mn-lt"/>
          <a:cs typeface="+mn-cs"/>
        </a:defRPr>
      </a:lvl3pPr>
      <a:lvl4pPr marL="1600200" indent="-228600" algn="l" rtl="0" eaLnBrk="0" fontAlgn="base" hangingPunct="0">
        <a:spcBef>
          <a:spcPct val="20000"/>
        </a:spcBef>
        <a:spcAft>
          <a:spcPct val="0"/>
        </a:spcAft>
        <a:buClr>
          <a:schemeClr val="bg1"/>
        </a:buClr>
        <a:buSzPct val="65000"/>
        <a:buFont typeface="Wingdings" pitchFamily="2" charset="2"/>
        <a:buChar char="n"/>
        <a:defRPr sz="2000">
          <a:solidFill>
            <a:schemeClr val="tx1"/>
          </a:solidFill>
          <a:effectLst>
            <a:outerShdw blurRad="38100" dist="38100" dir="2700000" algn="tl">
              <a:srgbClr xmlns:mc="http://schemas.openxmlformats.org/markup-compatibility/2006" xmlns:a14="http://schemas.microsoft.com/office/drawing/2007/7/7/main" val="000000" mc:Ignorable=""/>
            </a:outerShdw>
          </a:effectLst>
          <a:latin typeface="+mn-lt"/>
          <a:cs typeface="+mn-cs"/>
        </a:defRPr>
      </a:lvl4pPr>
      <a:lvl5pPr marL="2057400" indent="-228600" algn="l" rtl="0" eaLnBrk="0" fontAlgn="base" hangingPunct="0">
        <a:spcBef>
          <a:spcPct val="20000"/>
        </a:spcBef>
        <a:spcAft>
          <a:spcPct val="0"/>
        </a:spcAft>
        <a:buClr>
          <a:schemeClr val="bg1"/>
        </a:buClr>
        <a:buSzPct val="65000"/>
        <a:buFont typeface="Wingdings" pitchFamily="2" charset="2"/>
        <a:buChar char="n"/>
        <a:defRPr sz="2000">
          <a:solidFill>
            <a:schemeClr val="tx1"/>
          </a:solidFill>
          <a:effectLst>
            <a:outerShdw blurRad="38100" dist="38100" dir="2700000" algn="tl">
              <a:srgbClr xmlns:mc="http://schemas.openxmlformats.org/markup-compatibility/2006" xmlns:a14="http://schemas.microsoft.com/office/drawing/2007/7/7/main" val="000000" mc:Ignorable=""/>
            </a:outerShdw>
          </a:effectLst>
          <a:latin typeface="+mn-lt"/>
          <a:cs typeface="+mn-cs"/>
        </a:defRPr>
      </a:lvl5pPr>
      <a:lvl6pPr marL="2514600" indent="-228600" algn="l" rtl="0" fontAlgn="base">
        <a:spcBef>
          <a:spcPct val="20000"/>
        </a:spcBef>
        <a:spcAft>
          <a:spcPct val="0"/>
        </a:spcAft>
        <a:buClr>
          <a:schemeClr val="bg1"/>
        </a:buClr>
        <a:buSzPct val="65000"/>
        <a:buFont typeface="Wingdings" pitchFamily="2" charset="2"/>
        <a:buChar char="n"/>
        <a:defRPr sz="2000">
          <a:solidFill>
            <a:schemeClr val="tx1"/>
          </a:solidFill>
          <a:effectLst>
            <a:outerShdw blurRad="38100" dist="38100" dir="2700000" algn="tl">
              <a:srgbClr xmlns:mc="http://schemas.openxmlformats.org/markup-compatibility/2006" xmlns:a14="http://schemas.microsoft.com/office/drawing/2007/7/7/main" val="000000" mc:Ignorable=""/>
            </a:outerShdw>
          </a:effectLst>
          <a:latin typeface="+mn-lt"/>
          <a:cs typeface="+mn-cs"/>
        </a:defRPr>
      </a:lvl6pPr>
      <a:lvl7pPr marL="2971800" indent="-228600" algn="l" rtl="0" fontAlgn="base">
        <a:spcBef>
          <a:spcPct val="20000"/>
        </a:spcBef>
        <a:spcAft>
          <a:spcPct val="0"/>
        </a:spcAft>
        <a:buClr>
          <a:schemeClr val="bg1"/>
        </a:buClr>
        <a:buSzPct val="65000"/>
        <a:buFont typeface="Wingdings" pitchFamily="2" charset="2"/>
        <a:buChar char="n"/>
        <a:defRPr sz="2000">
          <a:solidFill>
            <a:schemeClr val="tx1"/>
          </a:solidFill>
          <a:effectLst>
            <a:outerShdw blurRad="38100" dist="38100" dir="2700000" algn="tl">
              <a:srgbClr xmlns:mc="http://schemas.openxmlformats.org/markup-compatibility/2006" xmlns:a14="http://schemas.microsoft.com/office/drawing/2007/7/7/main" val="000000" mc:Ignorable=""/>
            </a:outerShdw>
          </a:effectLst>
          <a:latin typeface="+mn-lt"/>
          <a:cs typeface="+mn-cs"/>
        </a:defRPr>
      </a:lvl7pPr>
      <a:lvl8pPr marL="3429000" indent="-228600" algn="l" rtl="0" fontAlgn="base">
        <a:spcBef>
          <a:spcPct val="20000"/>
        </a:spcBef>
        <a:spcAft>
          <a:spcPct val="0"/>
        </a:spcAft>
        <a:buClr>
          <a:schemeClr val="bg1"/>
        </a:buClr>
        <a:buSzPct val="65000"/>
        <a:buFont typeface="Wingdings" pitchFamily="2" charset="2"/>
        <a:buChar char="n"/>
        <a:defRPr sz="2000">
          <a:solidFill>
            <a:schemeClr val="tx1"/>
          </a:solidFill>
          <a:effectLst>
            <a:outerShdw blurRad="38100" dist="38100" dir="2700000" algn="tl">
              <a:srgbClr xmlns:mc="http://schemas.openxmlformats.org/markup-compatibility/2006" xmlns:a14="http://schemas.microsoft.com/office/drawing/2007/7/7/main" val="000000" mc:Ignorable=""/>
            </a:outerShdw>
          </a:effectLst>
          <a:latin typeface="+mn-lt"/>
          <a:cs typeface="+mn-cs"/>
        </a:defRPr>
      </a:lvl8pPr>
      <a:lvl9pPr marL="3886200" indent="-228600" algn="l" rtl="0" fontAlgn="base">
        <a:spcBef>
          <a:spcPct val="20000"/>
        </a:spcBef>
        <a:spcAft>
          <a:spcPct val="0"/>
        </a:spcAft>
        <a:buClr>
          <a:schemeClr val="bg1"/>
        </a:buClr>
        <a:buSzPct val="65000"/>
        <a:buFont typeface="Wingdings" pitchFamily="2" charset="2"/>
        <a:buChar char="n"/>
        <a:defRPr sz="2000">
          <a:solidFill>
            <a:schemeClr val="tx1"/>
          </a:solidFill>
          <a:effectLst>
            <a:outerShdw blurRad="38100" dist="38100" dir="2700000" algn="tl">
              <a:srgbClr xmlns:mc="http://schemas.openxmlformats.org/markup-compatibility/2006" xmlns:a14="http://schemas.microsoft.com/office/drawing/2007/7/7/main" val="000000" mc:Ignorable=""/>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9.xml"/><Relationship Id="rId1" Type="http://schemas.openxmlformats.org/officeDocument/2006/relationships/slideLayout" Target="../slideLayouts/slideLayout19.xml"/><Relationship Id="rId4" Type="http://schemas.openxmlformats.org/officeDocument/2006/relationships/image" Target="cid:3287383400_2177562"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5"/>
          <p:cNvSpPr>
            <a:spLocks noGrp="1"/>
          </p:cNvSpPr>
          <p:nvPr>
            <p:ph type="sldNum" sz="quarter" idx="12"/>
          </p:nvPr>
        </p:nvSpPr>
        <p:spPr>
          <a:noFill/>
        </p:spPr>
        <p:txBody>
          <a:bodyPr/>
          <a:lstStyle/>
          <a:p>
            <a:fld id="{EDABC42E-A070-4306-B00A-81F419D5CBCC}" type="slidenum">
              <a:rPr lang="en-US" smtClean="0"/>
              <a:pPr/>
              <a:t>1</a:t>
            </a:fld>
            <a:endParaRPr lang="en-US" b="1" smtClean="0"/>
          </a:p>
        </p:txBody>
      </p:sp>
      <p:pic>
        <p:nvPicPr>
          <p:cNvPr id="29698" name="Picture 10" descr="TIA5e.cover_lo-res.tif                                         00000010Macintosh HD                   ABA78158:"/>
          <p:cNvPicPr>
            <a:picLocks noChangeAspect="1" noChangeArrowheads="1"/>
          </p:cNvPicPr>
          <p:nvPr/>
        </p:nvPicPr>
        <p:blipFill>
          <a:blip r:embed="rId3"/>
          <a:stretch>
            <a:fillRect/>
          </a:stretch>
        </p:blipFill>
        <p:spPr bwMode="auto">
          <a:xfrm>
            <a:off x="2292624" y="392802"/>
            <a:ext cx="4388889" cy="5615196"/>
          </a:xfrm>
          <a:prstGeom prst="rect">
            <a:avLst/>
          </a:prstGeom>
          <a:noFill/>
          <a:ln w="9525">
            <a:noFill/>
            <a:miter lim="800000"/>
            <a:headEnd/>
            <a:tailEnd/>
          </a:ln>
        </p:spPr>
      </p:pic>
      <p:sp>
        <p:nvSpPr>
          <p:cNvPr id="6" name="Date Placeholder 5"/>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Number Placeholder 6"/>
          <p:cNvSpPr>
            <a:spLocks noGrp="1"/>
          </p:cNvSpPr>
          <p:nvPr>
            <p:ph type="sldNum" sz="quarter" idx="12"/>
          </p:nvPr>
        </p:nvSpPr>
        <p:spPr>
          <a:noFill/>
        </p:spPr>
        <p:txBody>
          <a:bodyPr/>
          <a:lstStyle/>
          <a:p>
            <a:fld id="{5F94244E-F93D-480E-B23D-EB1C72EEB076}" type="slidenum">
              <a:rPr lang="en-US" smtClean="0"/>
              <a:pPr/>
              <a:t>10</a:t>
            </a:fld>
            <a:endParaRPr lang="en-US" smtClean="0"/>
          </a:p>
        </p:txBody>
      </p:sp>
      <p:sp>
        <p:nvSpPr>
          <p:cNvPr id="78850" name="Rectangle 2"/>
          <p:cNvSpPr>
            <a:spLocks noGrp="1" noChangeArrowheads="1"/>
          </p:cNvSpPr>
          <p:nvPr>
            <p:ph type="title"/>
          </p:nvPr>
        </p:nvSpPr>
        <p:spPr/>
        <p:txBody>
          <a:bodyPr/>
          <a:lstStyle/>
          <a:p>
            <a:pPr eaLnBrk="1" hangingPunct="1">
              <a:defRPr/>
            </a:pPr>
            <a:r>
              <a:rPr lang="en-US" dirty="0"/>
              <a:t>Network Components</a:t>
            </a:r>
          </a:p>
        </p:txBody>
      </p:sp>
      <p:sp>
        <p:nvSpPr>
          <p:cNvPr id="78851" name="Rectangle 3"/>
          <p:cNvSpPr>
            <a:spLocks noGrp="1" noChangeArrowheads="1"/>
          </p:cNvSpPr>
          <p:nvPr>
            <p:ph type="body" sz="half" idx="1"/>
          </p:nvPr>
        </p:nvSpPr>
        <p:spPr>
          <a:xfrm>
            <a:off x="533400" y="1447800"/>
            <a:ext cx="4648200" cy="4373563"/>
          </a:xfrm>
        </p:spPr>
        <p:txBody>
          <a:bodyPr/>
          <a:lstStyle/>
          <a:p>
            <a:pPr eaLnBrk="1" hangingPunct="1">
              <a:defRPr/>
            </a:pPr>
            <a:r>
              <a:rPr lang="en-US" dirty="0">
                <a:effectLst/>
              </a:rPr>
              <a:t>Transmission media</a:t>
            </a:r>
          </a:p>
          <a:p>
            <a:pPr eaLnBrk="1" hangingPunct="1">
              <a:defRPr/>
            </a:pPr>
            <a:r>
              <a:rPr lang="en-US" dirty="0">
                <a:effectLst/>
              </a:rPr>
              <a:t>Network communication devices</a:t>
            </a:r>
          </a:p>
          <a:p>
            <a:pPr eaLnBrk="1" hangingPunct="1">
              <a:defRPr/>
            </a:pPr>
            <a:r>
              <a:rPr lang="en-US" dirty="0">
                <a:effectLst/>
              </a:rPr>
              <a:t>Software</a:t>
            </a:r>
          </a:p>
        </p:txBody>
      </p:sp>
      <p:pic>
        <p:nvPicPr>
          <p:cNvPr id="48132" name="Picture 8" descr="evans4_7_4.jpg                                                 0002EB10Macintosh HD                   ABA78158:"/>
          <p:cNvPicPr>
            <a:picLocks noChangeAspect="1" noChangeArrowheads="1"/>
          </p:cNvPicPr>
          <p:nvPr/>
        </p:nvPicPr>
        <p:blipFill>
          <a:blip r:embed="rId3" cstate="screen">
            <a:extLst>
              <a:ext uri="28A0092B-C50C-407e-A947-70E740481C1C">
                <a14:useLocalDpi xmlns:a14="http://schemas.microsoft.com/office/drawing/2007/7/7/main"/>
              </a:ext>
            </a:extLst>
          </a:blip>
          <a:stretch>
            <a:fillRect/>
          </a:stretch>
        </p:blipFill>
        <p:spPr bwMode="auto">
          <a:xfrm>
            <a:off x="3084489" y="3048000"/>
            <a:ext cx="5413422" cy="3373438"/>
          </a:xfrm>
          <a:prstGeom prst="rect">
            <a:avLst/>
          </a:prstGeom>
          <a:noFill/>
          <a:ln w="9525">
            <a:noFill/>
            <a:miter lim="800000"/>
            <a:headEnd/>
            <a:tailEnd/>
          </a:ln>
        </p:spPr>
      </p:pic>
      <p:sp>
        <p:nvSpPr>
          <p:cNvPr id="8" name="Date Placeholder 7"/>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Number Placeholder 5"/>
          <p:cNvSpPr>
            <a:spLocks noGrp="1"/>
          </p:cNvSpPr>
          <p:nvPr>
            <p:ph type="sldNum" sz="quarter" idx="12"/>
          </p:nvPr>
        </p:nvSpPr>
        <p:spPr>
          <a:noFill/>
        </p:spPr>
        <p:txBody>
          <a:bodyPr/>
          <a:lstStyle/>
          <a:p>
            <a:fld id="{B177D72C-A871-45E2-83BB-4C0032D8CD78}" type="slidenum">
              <a:rPr lang="en-US" smtClean="0"/>
              <a:pPr/>
              <a:t>11</a:t>
            </a:fld>
            <a:endParaRPr lang="en-US" smtClean="0"/>
          </a:p>
        </p:txBody>
      </p:sp>
      <p:sp>
        <p:nvSpPr>
          <p:cNvPr id="80898" name="Rectangle 2"/>
          <p:cNvSpPr>
            <a:spLocks noGrp="1" noChangeArrowheads="1"/>
          </p:cNvSpPr>
          <p:nvPr>
            <p:ph type="title"/>
          </p:nvPr>
        </p:nvSpPr>
        <p:spPr/>
        <p:txBody>
          <a:bodyPr/>
          <a:lstStyle/>
          <a:p>
            <a:pPr eaLnBrk="1" hangingPunct="1">
              <a:defRPr/>
            </a:pPr>
            <a:r>
              <a:rPr lang="en-US" dirty="0"/>
              <a:t>Transmission Media</a:t>
            </a:r>
          </a:p>
        </p:txBody>
      </p:sp>
      <p:sp>
        <p:nvSpPr>
          <p:cNvPr id="80899" name="Rectangle 3"/>
          <p:cNvSpPr>
            <a:spLocks noGrp="1" noChangeArrowheads="1"/>
          </p:cNvSpPr>
          <p:nvPr>
            <p:ph type="body" idx="1"/>
          </p:nvPr>
        </p:nvSpPr>
        <p:spPr>
          <a:xfrm>
            <a:off x="457200" y="1436688"/>
            <a:ext cx="8229600" cy="4887912"/>
          </a:xfrm>
        </p:spPr>
        <p:txBody>
          <a:bodyPr/>
          <a:lstStyle/>
          <a:p>
            <a:pPr eaLnBrk="1" hangingPunct="1">
              <a:lnSpc>
                <a:spcPct val="80000"/>
              </a:lnSpc>
              <a:defRPr/>
            </a:pPr>
            <a:r>
              <a:rPr lang="en-US" dirty="0" smtClean="0">
                <a:effectLst/>
              </a:rPr>
              <a:t>Provide communications channel between nodes</a:t>
            </a:r>
          </a:p>
          <a:p>
            <a:pPr eaLnBrk="1" hangingPunct="1">
              <a:lnSpc>
                <a:spcPct val="80000"/>
              </a:lnSpc>
              <a:defRPr/>
            </a:pPr>
            <a:r>
              <a:rPr lang="en-US" dirty="0" smtClean="0">
                <a:effectLst/>
              </a:rPr>
              <a:t>Forms of media</a:t>
            </a:r>
          </a:p>
          <a:p>
            <a:pPr lvl="1" eaLnBrk="1" hangingPunct="1">
              <a:lnSpc>
                <a:spcPct val="80000"/>
              </a:lnSpc>
              <a:defRPr/>
            </a:pPr>
            <a:r>
              <a:rPr lang="en-US" dirty="0" smtClean="0">
                <a:effectLst/>
              </a:rPr>
              <a:t>Twisted pair cable</a:t>
            </a:r>
          </a:p>
          <a:p>
            <a:pPr lvl="1" eaLnBrk="1" hangingPunct="1">
              <a:lnSpc>
                <a:spcPct val="80000"/>
              </a:lnSpc>
              <a:defRPr/>
            </a:pPr>
            <a:r>
              <a:rPr lang="en-US" dirty="0" smtClean="0">
                <a:effectLst/>
              </a:rPr>
              <a:t>Coaxial cable</a:t>
            </a:r>
          </a:p>
          <a:p>
            <a:pPr lvl="1" eaLnBrk="1" hangingPunct="1">
              <a:lnSpc>
                <a:spcPct val="80000"/>
              </a:lnSpc>
              <a:defRPr/>
            </a:pPr>
            <a:r>
              <a:rPr lang="en-US" dirty="0" smtClean="0">
                <a:effectLst/>
              </a:rPr>
              <a:t>Fiber-optic cable</a:t>
            </a:r>
          </a:p>
          <a:p>
            <a:pPr lvl="1" eaLnBrk="1" hangingPunct="1">
              <a:lnSpc>
                <a:spcPct val="80000"/>
              </a:lnSpc>
              <a:defRPr/>
            </a:pPr>
            <a:r>
              <a:rPr lang="en-US" dirty="0" smtClean="0">
                <a:effectLst/>
              </a:rPr>
              <a:t>Radio waves (wireless)</a:t>
            </a:r>
          </a:p>
          <a:p>
            <a:pPr eaLnBrk="1" hangingPunct="1">
              <a:lnSpc>
                <a:spcPct val="80000"/>
              </a:lnSpc>
              <a:defRPr/>
            </a:pPr>
            <a:r>
              <a:rPr lang="en-US" dirty="0" smtClean="0">
                <a:effectLst/>
              </a:rPr>
              <a:t>Bandwidth</a:t>
            </a:r>
          </a:p>
          <a:p>
            <a:pPr lvl="1" eaLnBrk="1" hangingPunct="1">
              <a:lnSpc>
                <a:spcPct val="80000"/>
              </a:lnSpc>
              <a:defRPr/>
            </a:pPr>
            <a:r>
              <a:rPr lang="en-US" dirty="0" smtClean="0">
                <a:effectLst/>
              </a:rPr>
              <a:t>Data transfer rate</a:t>
            </a:r>
          </a:p>
          <a:p>
            <a:pPr lvl="1" eaLnBrk="1" hangingPunct="1">
              <a:lnSpc>
                <a:spcPct val="80000"/>
              </a:lnSpc>
              <a:defRPr/>
            </a:pPr>
            <a:r>
              <a:rPr lang="en-US" dirty="0" smtClean="0">
                <a:effectLst/>
              </a:rPr>
              <a:t>Throughput</a:t>
            </a:r>
          </a:p>
        </p:txBody>
      </p:sp>
      <p:sp>
        <p:nvSpPr>
          <p:cNvPr id="11" name="Date Placeholder 10"/>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80899">
                                            <p:txEl>
                                              <p:charRg st="62" end="78"/>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80899">
                                            <p:txEl>
                                              <p:charRg st="78" end="9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80899">
                                            <p:txEl>
                                              <p:charRg st="91" end="105"/>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80899">
                                            <p:txEl>
                                              <p:charRg st="105" end="123"/>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80899">
                                            <p:txEl>
                                              <p:charRg st="123" end="136"/>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80899">
                                            <p:txEl>
                                              <p:charRg st="136" end="145"/>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nodeType="afterEffect">
                                  <p:stCondLst>
                                    <p:cond delay="0"/>
                                  </p:stCondLst>
                                  <p:childTnLst>
                                    <p:set>
                                      <p:cBhvr>
                                        <p:cTn id="24" dur="1" fill="hold">
                                          <p:stCondLst>
                                            <p:cond delay="0"/>
                                          </p:stCondLst>
                                        </p:cTn>
                                        <p:tgtEl>
                                          <p:spTgt spid="80899">
                                            <p:txEl>
                                              <p:charRg st="145" end="156"/>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80899">
                                            <p:txEl>
                                              <p:pRg st="8" end="8"/>
                                            </p:txEl>
                                          </p:spTgt>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nodeType="afterEffect">
                                  <p:stCondLst>
                                    <p:cond delay="0"/>
                                  </p:stCondLst>
                                  <p:childTnLst>
                                    <p:set>
                                      <p:cBhvr>
                                        <p:cTn id="30" dur="1" fill="hold">
                                          <p:stCondLst>
                                            <p:cond delay="0"/>
                                          </p:stCondLst>
                                        </p:cTn>
                                        <p:tgtEl>
                                          <p:spTgt spid="80899">
                                            <p:txEl>
                                              <p:charRg st="166" end="16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Number Placeholder 5"/>
          <p:cNvSpPr>
            <a:spLocks noGrp="1"/>
          </p:cNvSpPr>
          <p:nvPr>
            <p:ph type="sldNum" sz="quarter" idx="12"/>
          </p:nvPr>
        </p:nvSpPr>
        <p:spPr>
          <a:noFill/>
        </p:spPr>
        <p:txBody>
          <a:bodyPr/>
          <a:lstStyle/>
          <a:p>
            <a:fld id="{05E5EB4C-AB9A-4079-A36F-BA6B19F589CC}" type="slidenum">
              <a:rPr lang="en-US" smtClean="0"/>
              <a:pPr/>
              <a:t>12</a:t>
            </a:fld>
            <a:endParaRPr lang="en-US" smtClean="0"/>
          </a:p>
        </p:txBody>
      </p:sp>
      <p:sp>
        <p:nvSpPr>
          <p:cNvPr id="82946" name="Rectangle 2"/>
          <p:cNvSpPr>
            <a:spLocks noGrp="1" noChangeArrowheads="1"/>
          </p:cNvSpPr>
          <p:nvPr>
            <p:ph type="title"/>
          </p:nvPr>
        </p:nvSpPr>
        <p:spPr/>
        <p:txBody>
          <a:bodyPr/>
          <a:lstStyle/>
          <a:p>
            <a:pPr eaLnBrk="1" hangingPunct="1">
              <a:defRPr/>
            </a:pPr>
            <a:r>
              <a:rPr lang="en-US"/>
              <a:t>Network Adapters</a:t>
            </a:r>
          </a:p>
        </p:txBody>
      </p:sp>
      <p:sp>
        <p:nvSpPr>
          <p:cNvPr id="82947" name="Rectangle 3"/>
          <p:cNvSpPr>
            <a:spLocks noGrp="1" noChangeArrowheads="1"/>
          </p:cNvSpPr>
          <p:nvPr>
            <p:ph type="body" idx="1"/>
          </p:nvPr>
        </p:nvSpPr>
        <p:spPr>
          <a:xfrm>
            <a:off x="457200" y="1600200"/>
            <a:ext cx="8305800" cy="4525963"/>
          </a:xfrm>
        </p:spPr>
        <p:txBody>
          <a:bodyPr/>
          <a:lstStyle/>
          <a:p>
            <a:pPr eaLnBrk="1" hangingPunct="1">
              <a:defRPr/>
            </a:pPr>
            <a:r>
              <a:rPr lang="en-US" dirty="0" smtClean="0">
                <a:effectLst/>
              </a:rPr>
              <a:t>Devices connected to or installed in nodes</a:t>
            </a:r>
          </a:p>
          <a:p>
            <a:pPr lvl="1" eaLnBrk="1" hangingPunct="1">
              <a:defRPr/>
            </a:pPr>
            <a:r>
              <a:rPr lang="en-US" dirty="0" smtClean="0">
                <a:effectLst/>
              </a:rPr>
              <a:t>Network interface cards (</a:t>
            </a:r>
            <a:r>
              <a:rPr lang="en-US" dirty="0" err="1" smtClean="0">
                <a:effectLst/>
              </a:rPr>
              <a:t>NICs</a:t>
            </a:r>
            <a:r>
              <a:rPr lang="en-US" dirty="0" smtClean="0">
                <a:effectLst/>
              </a:rPr>
              <a:t>)</a:t>
            </a:r>
          </a:p>
          <a:p>
            <a:pPr lvl="1" eaLnBrk="1" hangingPunct="1">
              <a:defRPr/>
            </a:pPr>
            <a:r>
              <a:rPr lang="en-US" dirty="0" smtClean="0">
                <a:effectLst/>
              </a:rPr>
              <a:t>External or internal network adapters</a:t>
            </a:r>
          </a:p>
          <a:p>
            <a:pPr eaLnBrk="1" hangingPunct="1">
              <a:defRPr/>
            </a:pPr>
            <a:r>
              <a:rPr lang="en-US" dirty="0" smtClean="0">
                <a:effectLst/>
              </a:rPr>
              <a:t>Enable communication between nodes</a:t>
            </a:r>
          </a:p>
        </p:txBody>
      </p:sp>
      <p:pic>
        <p:nvPicPr>
          <p:cNvPr id="52228" name="Picture 7" descr="nics"/>
          <p:cNvPicPr>
            <a:picLocks noChangeAspect="1" noChangeArrowheads="1"/>
          </p:cNvPicPr>
          <p:nvPr/>
        </p:nvPicPr>
        <p:blipFill>
          <a:blip r:embed="rId3" cstate="screen">
            <a:extLst>
              <a:ext uri="28A0092B-C50C-407e-A947-70E740481C1C">
                <a14:useLocalDpi xmlns:a14="http://schemas.microsoft.com/office/drawing/2007/7/7/main"/>
              </a:ext>
            </a:extLst>
          </a:blip>
          <a:stretch>
            <a:fillRect/>
          </a:stretch>
        </p:blipFill>
        <p:spPr bwMode="auto">
          <a:xfrm>
            <a:off x="2209800" y="4038600"/>
            <a:ext cx="4852988" cy="1860126"/>
          </a:xfrm>
          <a:prstGeom prst="rect">
            <a:avLst/>
          </a:prstGeom>
          <a:noFill/>
          <a:ln w="9525">
            <a:noFill/>
            <a:miter lim="800000"/>
            <a:headEnd/>
            <a:tailEnd/>
          </a:ln>
        </p:spPr>
      </p:pic>
      <p:sp>
        <p:nvSpPr>
          <p:cNvPr id="8" name="Date Placeholder 7"/>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Number Placeholder 7"/>
          <p:cNvSpPr>
            <a:spLocks noGrp="1"/>
          </p:cNvSpPr>
          <p:nvPr>
            <p:ph type="sldNum" sz="quarter" idx="12"/>
          </p:nvPr>
        </p:nvSpPr>
        <p:spPr>
          <a:xfrm>
            <a:off x="6553200" y="6457950"/>
            <a:ext cx="2133600" cy="476250"/>
          </a:xfrm>
          <a:noFill/>
        </p:spPr>
        <p:txBody>
          <a:bodyPr/>
          <a:lstStyle/>
          <a:p>
            <a:fld id="{CFAD1E13-0448-4798-B8DB-C3DCB1FE6711}" type="slidenum">
              <a:rPr lang="en-US" smtClean="0"/>
              <a:pPr/>
              <a:t>13</a:t>
            </a:fld>
            <a:endParaRPr lang="en-US" dirty="0" smtClean="0"/>
          </a:p>
        </p:txBody>
      </p:sp>
      <p:sp>
        <p:nvSpPr>
          <p:cNvPr id="84994" name="Rectangle 2"/>
          <p:cNvSpPr>
            <a:spLocks noGrp="1" noChangeArrowheads="1"/>
          </p:cNvSpPr>
          <p:nvPr>
            <p:ph type="title"/>
          </p:nvPr>
        </p:nvSpPr>
        <p:spPr/>
        <p:txBody>
          <a:bodyPr/>
          <a:lstStyle/>
          <a:p>
            <a:pPr eaLnBrk="1" hangingPunct="1">
              <a:defRPr/>
            </a:pPr>
            <a:r>
              <a:rPr lang="en-US"/>
              <a:t>Network Navigation Devices</a:t>
            </a:r>
          </a:p>
        </p:txBody>
      </p:sp>
      <p:sp>
        <p:nvSpPr>
          <p:cNvPr id="84995" name="Rectangle 3"/>
          <p:cNvSpPr>
            <a:spLocks noGrp="1" noChangeArrowheads="1"/>
          </p:cNvSpPr>
          <p:nvPr>
            <p:ph type="body" sz="half" idx="1"/>
          </p:nvPr>
        </p:nvSpPr>
        <p:spPr>
          <a:xfrm>
            <a:off x="609600" y="1524000"/>
            <a:ext cx="7772400" cy="4449763"/>
          </a:xfrm>
        </p:spPr>
        <p:txBody>
          <a:bodyPr/>
          <a:lstStyle/>
          <a:p>
            <a:pPr eaLnBrk="1" hangingPunct="1">
              <a:defRPr/>
            </a:pPr>
            <a:r>
              <a:rPr lang="en-US" dirty="0" smtClean="0">
                <a:effectLst/>
              </a:rPr>
              <a:t>Devices that help make data flow possible</a:t>
            </a:r>
          </a:p>
          <a:p>
            <a:pPr eaLnBrk="1" hangingPunct="1">
              <a:defRPr/>
            </a:pPr>
            <a:r>
              <a:rPr lang="en-US" dirty="0" smtClean="0">
                <a:effectLst/>
              </a:rPr>
              <a:t>Routers</a:t>
            </a:r>
          </a:p>
          <a:p>
            <a:pPr lvl="1" eaLnBrk="1" hangingPunct="1">
              <a:defRPr/>
            </a:pPr>
            <a:r>
              <a:rPr lang="en-US" dirty="0" smtClean="0">
                <a:effectLst/>
              </a:rPr>
              <a:t>Route data between networks</a:t>
            </a:r>
          </a:p>
          <a:p>
            <a:pPr eaLnBrk="1" hangingPunct="1">
              <a:defRPr/>
            </a:pPr>
            <a:r>
              <a:rPr lang="en-US" dirty="0" smtClean="0">
                <a:effectLst/>
              </a:rPr>
              <a:t>Switches</a:t>
            </a:r>
          </a:p>
          <a:p>
            <a:pPr lvl="1" eaLnBrk="1" hangingPunct="1">
              <a:defRPr/>
            </a:pPr>
            <a:r>
              <a:rPr lang="en-US" dirty="0" smtClean="0">
                <a:effectLst/>
              </a:rPr>
              <a:t>Receive data and retransmit it to nodes on the same network</a:t>
            </a:r>
          </a:p>
        </p:txBody>
      </p:sp>
      <p:sp>
        <p:nvSpPr>
          <p:cNvPr id="7" name="Date Placeholder 6"/>
          <p:cNvSpPr>
            <a:spLocks noGrp="1"/>
          </p:cNvSpPr>
          <p:nvPr>
            <p:ph type="dt" sz="quarter" idx="10"/>
          </p:nvPr>
        </p:nvSpPr>
        <p:spPr>
          <a:xfrm>
            <a:off x="457200" y="6477000"/>
            <a:ext cx="5181600" cy="304800"/>
          </a:xfrm>
        </p:spPr>
        <p:txBody>
          <a:bodyPr/>
          <a:lstStyle/>
          <a:p>
            <a:pPr>
              <a:defRPr/>
            </a:pPr>
            <a:r>
              <a:rPr lang="en-US" dirty="0"/>
              <a:t>Copyright © </a:t>
            </a:r>
            <a:r>
              <a:rPr lang="en-US" dirty="0" smtClean="0"/>
              <a:t>2011 </a:t>
            </a:r>
            <a:r>
              <a:rPr lang="en-US" dirty="0"/>
              <a:t>Pearson Education, Inc. Publishing as Prentice Hall</a:t>
            </a: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p:spPr>
        <p:txBody>
          <a:bodyPr/>
          <a:lstStyle/>
          <a:p>
            <a:fld id="{F1450BC1-F950-4B13-8504-ADD78F804E55}" type="slidenum">
              <a:rPr lang="en-US" smtClean="0"/>
              <a:pPr/>
              <a:t>14</a:t>
            </a:fld>
            <a:endParaRPr lang="en-US" smtClean="0"/>
          </a:p>
        </p:txBody>
      </p:sp>
      <p:sp>
        <p:nvSpPr>
          <p:cNvPr id="87042" name="Rectangle 2"/>
          <p:cNvSpPr>
            <a:spLocks noGrp="1" noChangeArrowheads="1"/>
          </p:cNvSpPr>
          <p:nvPr>
            <p:ph type="title"/>
          </p:nvPr>
        </p:nvSpPr>
        <p:spPr/>
        <p:txBody>
          <a:bodyPr/>
          <a:lstStyle/>
          <a:p>
            <a:pPr eaLnBrk="1" hangingPunct="1">
              <a:defRPr/>
            </a:pPr>
            <a:r>
              <a:rPr lang="en-US"/>
              <a:t>Networking Software</a:t>
            </a:r>
          </a:p>
        </p:txBody>
      </p:sp>
      <p:sp>
        <p:nvSpPr>
          <p:cNvPr id="87043" name="Rectangle 3"/>
          <p:cNvSpPr>
            <a:spLocks noGrp="1" noChangeArrowheads="1"/>
          </p:cNvSpPr>
          <p:nvPr>
            <p:ph type="body" idx="1"/>
          </p:nvPr>
        </p:nvSpPr>
        <p:spPr>
          <a:xfrm>
            <a:off x="617538" y="1487488"/>
            <a:ext cx="8229600" cy="4770437"/>
          </a:xfrm>
        </p:spPr>
        <p:txBody>
          <a:bodyPr/>
          <a:lstStyle/>
          <a:p>
            <a:pPr eaLnBrk="1" hangingPunct="1">
              <a:defRPr/>
            </a:pPr>
            <a:r>
              <a:rPr lang="en-US" dirty="0" smtClean="0">
                <a:effectLst/>
              </a:rPr>
              <a:t>Peer-to-peer software</a:t>
            </a:r>
          </a:p>
          <a:p>
            <a:pPr lvl="1" eaLnBrk="1" hangingPunct="1">
              <a:defRPr/>
            </a:pPr>
            <a:r>
              <a:rPr lang="en-US" dirty="0" smtClean="0">
                <a:effectLst/>
              </a:rPr>
              <a:t>Built into operating systems that support networking</a:t>
            </a:r>
          </a:p>
          <a:p>
            <a:pPr lvl="2" eaLnBrk="1" hangingPunct="1">
              <a:defRPr/>
            </a:pPr>
            <a:r>
              <a:rPr lang="en-US" dirty="0" smtClean="0">
                <a:effectLst/>
              </a:rPr>
              <a:t>Windows</a:t>
            </a:r>
          </a:p>
          <a:p>
            <a:pPr lvl="2" eaLnBrk="1" hangingPunct="1">
              <a:defRPr/>
            </a:pPr>
            <a:r>
              <a:rPr lang="en-US" dirty="0" smtClean="0">
                <a:effectLst/>
              </a:rPr>
              <a:t>Mac OS</a:t>
            </a:r>
          </a:p>
          <a:p>
            <a:pPr lvl="2" eaLnBrk="1" hangingPunct="1">
              <a:defRPr/>
            </a:pPr>
            <a:r>
              <a:rPr lang="en-US" dirty="0" smtClean="0">
                <a:effectLst/>
              </a:rPr>
              <a:t>Linux</a:t>
            </a:r>
            <a:endParaRPr lang="en-US" dirty="0" smtClean="0">
              <a:effectLst/>
            </a:endParaRP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p:spPr>
        <p:txBody>
          <a:bodyPr/>
          <a:lstStyle/>
          <a:p>
            <a:fld id="{F1450BC1-F950-4B13-8504-ADD78F804E55}" type="slidenum">
              <a:rPr lang="en-US" smtClean="0"/>
              <a:pPr/>
              <a:t>15</a:t>
            </a:fld>
            <a:endParaRPr lang="en-US" smtClean="0"/>
          </a:p>
        </p:txBody>
      </p:sp>
      <p:sp>
        <p:nvSpPr>
          <p:cNvPr id="87042" name="Rectangle 2"/>
          <p:cNvSpPr>
            <a:spLocks noGrp="1" noChangeArrowheads="1"/>
          </p:cNvSpPr>
          <p:nvPr>
            <p:ph type="title"/>
          </p:nvPr>
        </p:nvSpPr>
        <p:spPr/>
        <p:txBody>
          <a:bodyPr/>
          <a:lstStyle/>
          <a:p>
            <a:pPr eaLnBrk="1" hangingPunct="1">
              <a:defRPr/>
            </a:pPr>
            <a:r>
              <a:rPr lang="en-US"/>
              <a:t>Networking Software</a:t>
            </a:r>
          </a:p>
        </p:txBody>
      </p:sp>
      <p:sp>
        <p:nvSpPr>
          <p:cNvPr id="87043" name="Rectangle 3"/>
          <p:cNvSpPr>
            <a:spLocks noGrp="1" noChangeArrowheads="1"/>
          </p:cNvSpPr>
          <p:nvPr>
            <p:ph type="body" idx="1"/>
          </p:nvPr>
        </p:nvSpPr>
        <p:spPr>
          <a:xfrm>
            <a:off x="617538" y="1487488"/>
            <a:ext cx="8229600" cy="4770437"/>
          </a:xfrm>
        </p:spPr>
        <p:txBody>
          <a:bodyPr/>
          <a:lstStyle/>
          <a:p>
            <a:pPr eaLnBrk="1" hangingPunct="1">
              <a:defRPr/>
            </a:pPr>
            <a:r>
              <a:rPr lang="en-US" dirty="0" smtClean="0">
                <a:effectLst/>
              </a:rPr>
              <a:t>Client/server </a:t>
            </a:r>
            <a:r>
              <a:rPr lang="en-US" dirty="0" smtClean="0">
                <a:effectLst/>
              </a:rPr>
              <a:t>software </a:t>
            </a:r>
          </a:p>
          <a:p>
            <a:pPr lvl="1" eaLnBrk="1" hangingPunct="1">
              <a:defRPr/>
            </a:pPr>
            <a:r>
              <a:rPr lang="en-US" dirty="0" smtClean="0">
                <a:effectLst/>
              </a:rPr>
              <a:t>Network operating system (</a:t>
            </a:r>
            <a:r>
              <a:rPr lang="en-US" dirty="0" err="1" smtClean="0">
                <a:effectLst/>
              </a:rPr>
              <a:t>NOS</a:t>
            </a:r>
            <a:r>
              <a:rPr lang="en-US" dirty="0" smtClean="0">
                <a:effectLst/>
              </a:rPr>
              <a:t>) software</a:t>
            </a:r>
          </a:p>
          <a:p>
            <a:pPr lvl="2" eaLnBrk="1" hangingPunct="1">
              <a:defRPr/>
            </a:pPr>
            <a:r>
              <a:rPr lang="en-US" dirty="0" smtClean="0">
                <a:effectLst/>
              </a:rPr>
              <a:t>Windows Server 2008</a:t>
            </a:r>
          </a:p>
          <a:p>
            <a:pPr lvl="2" eaLnBrk="1" hangingPunct="1">
              <a:defRPr/>
            </a:pPr>
            <a:r>
              <a:rPr lang="en-US" dirty="0" err="1" smtClean="0">
                <a:effectLst/>
              </a:rPr>
              <a:t>SUSE</a:t>
            </a:r>
            <a:r>
              <a:rPr lang="en-US" dirty="0" smtClean="0">
                <a:effectLst/>
              </a:rPr>
              <a:t> Linux Enterprise</a:t>
            </a: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extLst>
      <p:ext uri="{BB962C8B-B14F-4D97-AF65-F5344CB8AC3E}">
        <p14:creationId xmlns:p14="http://schemas.microsoft.com/office/powerpoint/2007/7/12/main" val="4138418498"/>
      </p:ext>
    </p:extLst>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Number Placeholder 5"/>
          <p:cNvSpPr>
            <a:spLocks noGrp="1"/>
          </p:cNvSpPr>
          <p:nvPr>
            <p:ph type="sldNum" sz="quarter" idx="12"/>
          </p:nvPr>
        </p:nvSpPr>
        <p:spPr>
          <a:noFill/>
        </p:spPr>
        <p:txBody>
          <a:bodyPr/>
          <a:lstStyle/>
          <a:p>
            <a:fld id="{70E6011D-9EF0-46B0-9393-BAF4651E4A03}" type="slidenum">
              <a:rPr lang="en-US" smtClean="0"/>
              <a:pPr/>
              <a:t>16</a:t>
            </a:fld>
            <a:endParaRPr lang="en-US" smtClean="0"/>
          </a:p>
        </p:txBody>
      </p:sp>
      <p:sp>
        <p:nvSpPr>
          <p:cNvPr id="89090" name="Rectangle 2"/>
          <p:cNvSpPr>
            <a:spLocks noGrp="1" noChangeArrowheads="1"/>
          </p:cNvSpPr>
          <p:nvPr>
            <p:ph type="title"/>
          </p:nvPr>
        </p:nvSpPr>
        <p:spPr/>
        <p:txBody>
          <a:bodyPr/>
          <a:lstStyle/>
          <a:p>
            <a:pPr eaLnBrk="1" hangingPunct="1">
              <a:defRPr/>
            </a:pPr>
            <a:r>
              <a:rPr lang="en-US"/>
              <a:t>Types of Peer-to-Peer Networks</a:t>
            </a:r>
            <a:endParaRPr lang="en-US" sz="4000"/>
          </a:p>
        </p:txBody>
      </p:sp>
      <p:sp>
        <p:nvSpPr>
          <p:cNvPr id="89091" name="Rectangle 3"/>
          <p:cNvSpPr>
            <a:spLocks noGrp="1" noChangeArrowheads="1"/>
          </p:cNvSpPr>
          <p:nvPr>
            <p:ph type="body" idx="1"/>
          </p:nvPr>
        </p:nvSpPr>
        <p:spPr>
          <a:xfrm>
            <a:off x="457200" y="1752600"/>
            <a:ext cx="8229600" cy="4525963"/>
          </a:xfrm>
        </p:spPr>
        <p:txBody>
          <a:bodyPr/>
          <a:lstStyle/>
          <a:p>
            <a:pPr eaLnBrk="1" hangingPunct="1">
              <a:defRPr/>
            </a:pPr>
            <a:r>
              <a:rPr lang="en-US" dirty="0">
                <a:effectLst/>
              </a:rPr>
              <a:t>Wired Ethernet networks</a:t>
            </a:r>
          </a:p>
          <a:p>
            <a:pPr eaLnBrk="1" hangingPunct="1">
              <a:defRPr/>
            </a:pPr>
            <a:r>
              <a:rPr lang="en-US" dirty="0">
                <a:effectLst/>
              </a:rPr>
              <a:t>Wireless Ethernet networks</a:t>
            </a:r>
          </a:p>
          <a:p>
            <a:pPr eaLnBrk="1" hangingPunct="1">
              <a:defRPr/>
            </a:pPr>
            <a:r>
              <a:rPr lang="en-US" dirty="0">
                <a:effectLst/>
              </a:rPr>
              <a:t>Power-line networks</a:t>
            </a:r>
          </a:p>
        </p:txBody>
      </p:sp>
      <p:sp>
        <p:nvSpPr>
          <p:cNvPr id="9" name="Date Placeholder 8"/>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Number Placeholder 5"/>
          <p:cNvSpPr>
            <a:spLocks noGrp="1"/>
          </p:cNvSpPr>
          <p:nvPr>
            <p:ph type="sldNum" sz="quarter" idx="12"/>
          </p:nvPr>
        </p:nvSpPr>
        <p:spPr>
          <a:noFill/>
        </p:spPr>
        <p:txBody>
          <a:bodyPr/>
          <a:lstStyle/>
          <a:p>
            <a:fld id="{4BF636E0-4CF3-4B98-BD10-0F81E0D03835}" type="slidenum">
              <a:rPr lang="en-US" smtClean="0"/>
              <a:pPr/>
              <a:t>17</a:t>
            </a:fld>
            <a:endParaRPr lang="en-US" smtClean="0"/>
          </a:p>
        </p:txBody>
      </p:sp>
      <p:sp>
        <p:nvSpPr>
          <p:cNvPr id="91138" name="Rectangle 2"/>
          <p:cNvSpPr>
            <a:spLocks noGrp="1" noChangeArrowheads="1"/>
          </p:cNvSpPr>
          <p:nvPr>
            <p:ph type="title"/>
          </p:nvPr>
        </p:nvSpPr>
        <p:spPr/>
        <p:txBody>
          <a:bodyPr/>
          <a:lstStyle/>
          <a:p>
            <a:pPr eaLnBrk="1" hangingPunct="1">
              <a:defRPr/>
            </a:pPr>
            <a:r>
              <a:rPr lang="en-US" dirty="0"/>
              <a:t>Wired Ethernet Networks</a:t>
            </a:r>
          </a:p>
        </p:txBody>
      </p:sp>
      <p:sp>
        <p:nvSpPr>
          <p:cNvPr id="91139" name="Rectangle 3"/>
          <p:cNvSpPr>
            <a:spLocks noGrp="1" noChangeArrowheads="1"/>
          </p:cNvSpPr>
          <p:nvPr>
            <p:ph type="body" idx="1"/>
          </p:nvPr>
        </p:nvSpPr>
        <p:spPr>
          <a:xfrm>
            <a:off x="457200" y="1600200"/>
            <a:ext cx="4648200" cy="4724400"/>
          </a:xfrm>
        </p:spPr>
        <p:txBody>
          <a:bodyPr/>
          <a:lstStyle/>
          <a:p>
            <a:pPr eaLnBrk="1" hangingPunct="1">
              <a:spcBef>
                <a:spcPct val="0"/>
              </a:spcBef>
            </a:pPr>
            <a:r>
              <a:rPr lang="en-US" dirty="0" smtClean="0">
                <a:effectLst/>
              </a:rPr>
              <a:t>Ethernet network adapters are used to connect nodes</a:t>
            </a:r>
          </a:p>
          <a:p>
            <a:pPr lvl="1" eaLnBrk="1" hangingPunct="1">
              <a:spcBef>
                <a:spcPct val="0"/>
              </a:spcBef>
            </a:pPr>
            <a:r>
              <a:rPr lang="en-US" dirty="0" smtClean="0">
                <a:effectLst/>
              </a:rPr>
              <a:t>NIC card</a:t>
            </a:r>
          </a:p>
          <a:p>
            <a:pPr lvl="1" eaLnBrk="1" hangingPunct="1">
              <a:spcBef>
                <a:spcPct val="0"/>
              </a:spcBef>
            </a:pPr>
            <a:r>
              <a:rPr lang="en-US" dirty="0" err="1" smtClean="0">
                <a:effectLst/>
              </a:rPr>
              <a:t>ExpressCard</a:t>
            </a:r>
            <a:endParaRPr lang="en-US" dirty="0" smtClean="0">
              <a:effectLst/>
            </a:endParaRPr>
          </a:p>
          <a:p>
            <a:pPr lvl="1" eaLnBrk="1" hangingPunct="1">
              <a:spcBef>
                <a:spcPct val="0"/>
              </a:spcBef>
            </a:pPr>
            <a:r>
              <a:rPr lang="en-US" dirty="0" smtClean="0">
                <a:effectLst/>
              </a:rPr>
              <a:t>USB adapter </a:t>
            </a:r>
          </a:p>
          <a:p>
            <a:pPr eaLnBrk="1" hangingPunct="1">
              <a:spcBef>
                <a:spcPct val="0"/>
              </a:spcBef>
            </a:pPr>
            <a:r>
              <a:rPr lang="en-US" dirty="0" smtClean="0">
                <a:effectLst/>
              </a:rPr>
              <a:t>Computers are connected to each other using unshielded twisted pair cable</a:t>
            </a:r>
          </a:p>
        </p:txBody>
      </p:sp>
      <p:pic>
        <p:nvPicPr>
          <p:cNvPr id="60421" name="Picture 5" descr="twistpr"/>
          <p:cNvPicPr>
            <a:picLocks noChangeAspect="1" noChangeArrowheads="1"/>
          </p:cNvPicPr>
          <p:nvPr/>
        </p:nvPicPr>
        <p:blipFill>
          <a:blip r:embed="rId3" cstate="screen">
            <a:extLst>
              <a:ext uri="28A0092B-C50C-407e-A947-70E740481C1C">
                <a14:useLocalDpi xmlns:a14="http://schemas.microsoft.com/office/drawing/2007/7/7/main"/>
              </a:ext>
            </a:extLst>
          </a:blip>
          <a:stretch>
            <a:fillRect/>
          </a:stretch>
        </p:blipFill>
        <p:spPr bwMode="auto">
          <a:xfrm>
            <a:off x="4913583" y="2743200"/>
            <a:ext cx="3353845" cy="1755775"/>
          </a:xfrm>
          <a:prstGeom prst="rect">
            <a:avLst/>
          </a:prstGeom>
          <a:noFill/>
          <a:ln w="9525">
            <a:noFill/>
            <a:miter lim="800000"/>
            <a:headEnd/>
            <a:tailEnd/>
          </a:ln>
        </p:spPr>
      </p:pic>
      <p:sp>
        <p:nvSpPr>
          <p:cNvPr id="60422" name="Text Box 6"/>
          <p:cNvSpPr txBox="1">
            <a:spLocks noChangeArrowheads="1"/>
          </p:cNvSpPr>
          <p:nvPr/>
        </p:nvSpPr>
        <p:spPr bwMode="auto">
          <a:xfrm>
            <a:off x="4819650" y="4357687"/>
            <a:ext cx="1428750" cy="366713"/>
          </a:xfrm>
          <a:prstGeom prst="rect">
            <a:avLst/>
          </a:prstGeom>
          <a:noFill/>
          <a:ln w="9525">
            <a:noFill/>
            <a:miter lim="800000"/>
            <a:headEnd/>
            <a:tailEnd/>
          </a:ln>
        </p:spPr>
        <p:txBody>
          <a:bodyPr>
            <a:spAutoFit/>
          </a:bodyPr>
          <a:lstStyle/>
          <a:p>
            <a:pPr>
              <a:spcBef>
                <a:spcPct val="50000"/>
              </a:spcBef>
            </a:pPr>
            <a:r>
              <a:rPr lang="en-US" sz="1800" dirty="0">
                <a:solidFill>
                  <a:schemeClr val="tx1"/>
                </a:solidFill>
              </a:rPr>
              <a:t>Ethernet</a:t>
            </a:r>
          </a:p>
        </p:txBody>
      </p:sp>
      <p:sp>
        <p:nvSpPr>
          <p:cNvPr id="60423" name="Text Box 7"/>
          <p:cNvSpPr txBox="1">
            <a:spLocks noChangeArrowheads="1"/>
          </p:cNvSpPr>
          <p:nvPr/>
        </p:nvSpPr>
        <p:spPr bwMode="auto">
          <a:xfrm>
            <a:off x="6362700" y="4373196"/>
            <a:ext cx="1333500" cy="488094"/>
          </a:xfrm>
          <a:prstGeom prst="rect">
            <a:avLst/>
          </a:prstGeom>
          <a:noFill/>
          <a:ln w="9525">
            <a:noFill/>
            <a:miter lim="800000"/>
            <a:headEnd/>
            <a:tailEnd/>
          </a:ln>
        </p:spPr>
        <p:txBody>
          <a:bodyPr>
            <a:spAutoFit/>
          </a:bodyPr>
          <a:lstStyle/>
          <a:p>
            <a:pPr>
              <a:spcBef>
                <a:spcPct val="50000"/>
              </a:spcBef>
            </a:pPr>
            <a:r>
              <a:rPr lang="en-US" sz="1800" dirty="0">
                <a:solidFill>
                  <a:schemeClr val="tx1"/>
                </a:solidFill>
              </a:rPr>
              <a:t>Phone</a:t>
            </a:r>
          </a:p>
        </p:txBody>
      </p:sp>
      <p:sp>
        <p:nvSpPr>
          <p:cNvPr id="11" name="Date Placeholder 10"/>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Number Placeholder 5"/>
          <p:cNvSpPr>
            <a:spLocks noGrp="1"/>
          </p:cNvSpPr>
          <p:nvPr>
            <p:ph type="sldNum" sz="quarter" idx="12"/>
          </p:nvPr>
        </p:nvSpPr>
        <p:spPr>
          <a:noFill/>
        </p:spPr>
        <p:txBody>
          <a:bodyPr/>
          <a:lstStyle/>
          <a:p>
            <a:fld id="{7A2C3412-F60F-4D49-8449-549EE5B09D9A}" type="slidenum">
              <a:rPr lang="en-US" smtClean="0"/>
              <a:pPr/>
              <a:t>18</a:t>
            </a:fld>
            <a:endParaRPr lang="en-US" smtClean="0"/>
          </a:p>
        </p:txBody>
      </p:sp>
      <p:sp>
        <p:nvSpPr>
          <p:cNvPr id="93186" name="Rectangle 2"/>
          <p:cNvSpPr>
            <a:spLocks noGrp="1" noChangeArrowheads="1"/>
          </p:cNvSpPr>
          <p:nvPr>
            <p:ph type="title"/>
          </p:nvPr>
        </p:nvSpPr>
        <p:spPr/>
        <p:txBody>
          <a:bodyPr/>
          <a:lstStyle/>
          <a:p>
            <a:pPr eaLnBrk="1" hangingPunct="1">
              <a:defRPr/>
            </a:pPr>
            <a:r>
              <a:rPr lang="en-US"/>
              <a:t>Ethernet Switches</a:t>
            </a:r>
          </a:p>
        </p:txBody>
      </p:sp>
      <p:sp>
        <p:nvSpPr>
          <p:cNvPr id="93187" name="Rectangle 3"/>
          <p:cNvSpPr>
            <a:spLocks noGrp="1" noChangeArrowheads="1"/>
          </p:cNvSpPr>
          <p:nvPr>
            <p:ph type="body" idx="1"/>
          </p:nvPr>
        </p:nvSpPr>
        <p:spPr/>
        <p:txBody>
          <a:bodyPr/>
          <a:lstStyle/>
          <a:p>
            <a:pPr eaLnBrk="1" hangingPunct="1">
              <a:defRPr/>
            </a:pPr>
            <a:r>
              <a:rPr lang="en-US" dirty="0">
                <a:effectLst/>
              </a:rPr>
              <a:t>Keep track of data packets</a:t>
            </a:r>
          </a:p>
          <a:p>
            <a:pPr eaLnBrk="1" hangingPunct="1">
              <a:defRPr/>
            </a:pPr>
            <a:r>
              <a:rPr lang="en-US" dirty="0">
                <a:effectLst/>
              </a:rPr>
              <a:t>Amplify and retransmit signals</a:t>
            </a:r>
          </a:p>
          <a:p>
            <a:pPr eaLnBrk="1" hangingPunct="1">
              <a:defRPr/>
            </a:pPr>
            <a:r>
              <a:rPr lang="en-US" dirty="0">
                <a:effectLst/>
              </a:rPr>
              <a:t>Keep the network running efficiently</a:t>
            </a:r>
          </a:p>
        </p:txBody>
      </p:sp>
      <p:pic>
        <p:nvPicPr>
          <p:cNvPr id="62468" name="Picture 6" descr="evans4_7_8.jpg                                                 0002EB10Macintosh HD                   ABA78158:"/>
          <p:cNvPicPr>
            <a:picLocks noChangeAspect="1" noChangeArrowheads="1"/>
          </p:cNvPicPr>
          <p:nvPr/>
        </p:nvPicPr>
        <p:blipFill>
          <a:blip r:embed="rId3" cstate="screen">
            <a:extLst>
              <a:ext uri="28A0092B-C50C-407e-A947-70E740481C1C">
                <a14:useLocalDpi xmlns:a14="http://schemas.microsoft.com/office/drawing/2007/7/7/main"/>
              </a:ext>
            </a:extLst>
          </a:blip>
          <a:stretch>
            <a:fillRect/>
          </a:stretch>
        </p:blipFill>
        <p:spPr bwMode="auto">
          <a:xfrm>
            <a:off x="1666274" y="3429000"/>
            <a:ext cx="5747952" cy="2660650"/>
          </a:xfrm>
          <a:prstGeom prst="rect">
            <a:avLst/>
          </a:prstGeom>
          <a:noFill/>
          <a:ln w="9525">
            <a:noFill/>
            <a:miter lim="800000"/>
            <a:headEnd/>
            <a:tailEnd/>
          </a:ln>
        </p:spPr>
      </p:pic>
      <p:sp>
        <p:nvSpPr>
          <p:cNvPr id="8" name="Date Placeholder 7"/>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Number Placeholder 5"/>
          <p:cNvSpPr>
            <a:spLocks noGrp="1"/>
          </p:cNvSpPr>
          <p:nvPr>
            <p:ph type="sldNum" sz="quarter" idx="12"/>
          </p:nvPr>
        </p:nvSpPr>
        <p:spPr>
          <a:noFill/>
        </p:spPr>
        <p:txBody>
          <a:bodyPr/>
          <a:lstStyle/>
          <a:p>
            <a:fld id="{44884B13-F665-4509-9F63-2CB1648DC117}" type="slidenum">
              <a:rPr lang="en-US" smtClean="0"/>
              <a:pPr/>
              <a:t>19</a:t>
            </a:fld>
            <a:endParaRPr lang="en-US" smtClean="0"/>
          </a:p>
        </p:txBody>
      </p:sp>
      <p:sp>
        <p:nvSpPr>
          <p:cNvPr id="95234" name="Rectangle 2"/>
          <p:cNvSpPr>
            <a:spLocks noGrp="1" noChangeArrowheads="1"/>
          </p:cNvSpPr>
          <p:nvPr>
            <p:ph type="title"/>
          </p:nvPr>
        </p:nvSpPr>
        <p:spPr/>
        <p:txBody>
          <a:bodyPr/>
          <a:lstStyle/>
          <a:p>
            <a:pPr eaLnBrk="1" hangingPunct="1">
              <a:defRPr/>
            </a:pPr>
            <a:r>
              <a:rPr lang="en-US"/>
              <a:t>Ethernet Routers</a:t>
            </a:r>
          </a:p>
        </p:txBody>
      </p:sp>
      <p:sp>
        <p:nvSpPr>
          <p:cNvPr id="95235" name="Rectangle 3"/>
          <p:cNvSpPr>
            <a:spLocks noGrp="1" noChangeArrowheads="1"/>
          </p:cNvSpPr>
          <p:nvPr>
            <p:ph type="body" idx="1"/>
          </p:nvPr>
        </p:nvSpPr>
        <p:spPr>
          <a:xfrm>
            <a:off x="457200" y="1600200"/>
            <a:ext cx="4953000" cy="4648200"/>
          </a:xfrm>
        </p:spPr>
        <p:txBody>
          <a:bodyPr/>
          <a:lstStyle/>
          <a:p>
            <a:pPr eaLnBrk="1" hangingPunct="1">
              <a:defRPr/>
            </a:pPr>
            <a:r>
              <a:rPr lang="en-US" sz="2800" dirty="0" smtClean="0">
                <a:effectLst/>
              </a:rPr>
              <a:t>Transfer packets from one network to another</a:t>
            </a:r>
          </a:p>
          <a:p>
            <a:pPr eaLnBrk="1" hangingPunct="1">
              <a:defRPr/>
            </a:pPr>
            <a:r>
              <a:rPr lang="en-US" sz="2800" dirty="0" smtClean="0">
                <a:effectLst/>
              </a:rPr>
              <a:t>Home Internet routers transfer data from the Internet to the home </a:t>
            </a:r>
            <a:r>
              <a:rPr lang="en-US" sz="2800" dirty="0" smtClean="0">
                <a:effectLst/>
              </a:rPr>
              <a:t>network</a:t>
            </a:r>
            <a:endParaRPr lang="en-US" sz="2800" dirty="0" smtClean="0">
              <a:effectLst/>
            </a:endParaRPr>
          </a:p>
          <a:p>
            <a:pPr eaLnBrk="1" hangingPunct="1">
              <a:defRPr/>
            </a:pPr>
            <a:r>
              <a:rPr lang="en-US" sz="2800" dirty="0" smtClean="0">
                <a:effectLst/>
              </a:rPr>
              <a:t>Allows for network-ready devices such as network printers or network</a:t>
            </a:r>
            <a:br>
              <a:rPr lang="en-US" sz="2800" dirty="0" smtClean="0">
                <a:effectLst/>
              </a:rPr>
            </a:br>
            <a:r>
              <a:rPr lang="en-US" sz="2800" dirty="0" smtClean="0">
                <a:effectLst/>
              </a:rPr>
              <a:t>attached storage (NAS) </a:t>
            </a:r>
          </a:p>
        </p:txBody>
      </p:sp>
      <p:pic>
        <p:nvPicPr>
          <p:cNvPr id="64516" name="Picture 4"/>
          <p:cNvPicPr>
            <a:picLocks noChangeAspect="1" noChangeArrowheads="1"/>
          </p:cNvPicPr>
          <p:nvPr/>
        </p:nvPicPr>
        <p:blipFill>
          <a:blip r:embed="rId3" cstate="screen">
            <a:extLst>
              <a:ext uri="28A0092B-C50C-407e-A947-70E740481C1C">
                <a14:useLocalDpi xmlns:a14="http://schemas.microsoft.com/office/drawing/2007/7/7/main"/>
              </a:ext>
            </a:extLst>
          </a:blip>
          <a:stretch>
            <a:fillRect/>
          </a:stretch>
        </p:blipFill>
        <p:spPr bwMode="auto">
          <a:xfrm>
            <a:off x="4954733" y="2133600"/>
            <a:ext cx="3781234" cy="3505200"/>
          </a:xfrm>
          <a:prstGeom prst="rect">
            <a:avLst/>
          </a:prstGeom>
          <a:noFill/>
          <a:ln w="9525">
            <a:noFill/>
            <a:miter lim="800000"/>
            <a:headEnd/>
            <a:tailEnd/>
          </a:ln>
        </p:spPr>
      </p:pic>
      <p:sp>
        <p:nvSpPr>
          <p:cNvPr id="9" name="Date Placeholder 8"/>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5"/>
          <p:cNvSpPr>
            <a:spLocks noGrp="1"/>
          </p:cNvSpPr>
          <p:nvPr>
            <p:ph type="sldNum" sz="quarter" idx="12"/>
          </p:nvPr>
        </p:nvSpPr>
        <p:spPr>
          <a:noFill/>
        </p:spPr>
        <p:txBody>
          <a:bodyPr/>
          <a:lstStyle/>
          <a:p>
            <a:fld id="{1B8C74F4-C69C-4CDD-9E78-0EC6D95E40D3}" type="slidenum">
              <a:rPr lang="en-US" smtClean="0"/>
              <a:pPr/>
              <a:t>2</a:t>
            </a:fld>
            <a:endParaRPr lang="en-US" smtClean="0"/>
          </a:p>
        </p:txBody>
      </p:sp>
      <p:sp>
        <p:nvSpPr>
          <p:cNvPr id="65538" name="Rectangle 2"/>
          <p:cNvSpPr>
            <a:spLocks noGrp="1" noChangeArrowheads="1"/>
          </p:cNvSpPr>
          <p:nvPr>
            <p:ph type="title"/>
          </p:nvPr>
        </p:nvSpPr>
        <p:spPr>
          <a:xfrm>
            <a:off x="594690" y="1219200"/>
            <a:ext cx="8229600" cy="1143000"/>
          </a:xfrm>
        </p:spPr>
        <p:txBody>
          <a:bodyPr/>
          <a:lstStyle/>
          <a:p>
            <a:pPr eaLnBrk="1" hangingPunct="1">
              <a:defRPr/>
            </a:pPr>
            <a:r>
              <a:rPr lang="en-US" i="1" dirty="0"/>
              <a:t>Technology in Action</a:t>
            </a:r>
            <a:endParaRPr lang="en-US" dirty="0"/>
          </a:p>
        </p:txBody>
      </p:sp>
      <p:sp>
        <p:nvSpPr>
          <p:cNvPr id="65539" name="Rectangle 3"/>
          <p:cNvSpPr>
            <a:spLocks noGrp="1" noChangeArrowheads="1"/>
          </p:cNvSpPr>
          <p:nvPr>
            <p:ph type="body" idx="1"/>
          </p:nvPr>
        </p:nvSpPr>
        <p:spPr>
          <a:xfrm>
            <a:off x="594690" y="2819400"/>
            <a:ext cx="8229600" cy="2057400"/>
          </a:xfrm>
        </p:spPr>
        <p:txBody>
          <a:bodyPr/>
          <a:lstStyle/>
          <a:p>
            <a:pPr algn="ctr" eaLnBrk="1" hangingPunct="1">
              <a:buFontTx/>
              <a:buNone/>
              <a:defRPr/>
            </a:pPr>
            <a:r>
              <a:rPr lang="en-US" dirty="0"/>
              <a:t>Chapter 7</a:t>
            </a:r>
          </a:p>
          <a:p>
            <a:pPr algn="ctr" eaLnBrk="1" hangingPunct="1">
              <a:buFontTx/>
              <a:buNone/>
              <a:defRPr/>
            </a:pPr>
            <a:r>
              <a:rPr lang="en-US" dirty="0" smtClean="0"/>
              <a:t>Networking: </a:t>
            </a:r>
            <a:endParaRPr lang="en-US" dirty="0"/>
          </a:p>
          <a:p>
            <a:pPr algn="ctr" eaLnBrk="1" hangingPunct="1">
              <a:buFontTx/>
              <a:buNone/>
              <a:defRPr/>
            </a:pPr>
            <a:r>
              <a:rPr lang="en-US" dirty="0"/>
              <a:t>Connecting </a:t>
            </a:r>
            <a:r>
              <a:rPr lang="en-US" dirty="0" smtClean="0"/>
              <a:t>Computing Devices</a:t>
            </a:r>
            <a:endParaRPr lang="en-US" dirty="0"/>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Number Placeholder 7"/>
          <p:cNvSpPr>
            <a:spLocks noGrp="1"/>
          </p:cNvSpPr>
          <p:nvPr>
            <p:ph type="sldNum" sz="quarter" idx="12"/>
          </p:nvPr>
        </p:nvSpPr>
        <p:spPr>
          <a:xfrm>
            <a:off x="6553200" y="6457950"/>
            <a:ext cx="2133600" cy="476250"/>
          </a:xfrm>
          <a:noFill/>
        </p:spPr>
        <p:txBody>
          <a:bodyPr/>
          <a:lstStyle/>
          <a:p>
            <a:fld id="{D5B70B23-B311-44FB-B3D5-71A6DCA16969}" type="slidenum">
              <a:rPr lang="en-US" smtClean="0"/>
              <a:pPr/>
              <a:t>20</a:t>
            </a:fld>
            <a:endParaRPr lang="en-US" smtClean="0"/>
          </a:p>
        </p:txBody>
      </p:sp>
      <p:sp>
        <p:nvSpPr>
          <p:cNvPr id="97282" name="Rectangle 2"/>
          <p:cNvSpPr>
            <a:spLocks noGrp="1" noChangeArrowheads="1"/>
          </p:cNvSpPr>
          <p:nvPr>
            <p:ph type="title"/>
          </p:nvPr>
        </p:nvSpPr>
        <p:spPr/>
        <p:txBody>
          <a:bodyPr/>
          <a:lstStyle/>
          <a:p>
            <a:pPr eaLnBrk="1" hangingPunct="1">
              <a:defRPr/>
            </a:pPr>
            <a:r>
              <a:rPr lang="en-US"/>
              <a:t>Wireless Ethernet Networks</a:t>
            </a:r>
          </a:p>
        </p:txBody>
      </p:sp>
      <p:sp>
        <p:nvSpPr>
          <p:cNvPr id="97283" name="Rectangle 3"/>
          <p:cNvSpPr>
            <a:spLocks noGrp="1" noChangeArrowheads="1"/>
          </p:cNvSpPr>
          <p:nvPr>
            <p:ph type="body" sz="half" idx="1"/>
          </p:nvPr>
        </p:nvSpPr>
        <p:spPr>
          <a:xfrm>
            <a:off x="457200" y="1600200"/>
            <a:ext cx="8382000" cy="4495800"/>
          </a:xfrm>
        </p:spPr>
        <p:txBody>
          <a:bodyPr/>
          <a:lstStyle/>
          <a:p>
            <a:pPr eaLnBrk="1" hangingPunct="1">
              <a:defRPr/>
            </a:pPr>
            <a:r>
              <a:rPr lang="en-US" dirty="0" smtClean="0">
                <a:effectLst/>
              </a:rPr>
              <a:t>Ethernet </a:t>
            </a:r>
            <a:r>
              <a:rPr lang="en-US" dirty="0" smtClean="0">
                <a:effectLst/>
              </a:rPr>
              <a:t>networks that use radio waves instead of wires to connect nodes</a:t>
            </a:r>
          </a:p>
          <a:p>
            <a:pPr eaLnBrk="1" hangingPunct="1">
              <a:defRPr/>
            </a:pPr>
            <a:r>
              <a:rPr lang="en-US" dirty="0" smtClean="0">
                <a:effectLst/>
              </a:rPr>
              <a:t>Based on the IEEE 802.11 standard, also known as Wi-Fi</a:t>
            </a:r>
          </a:p>
          <a:p>
            <a:pPr eaLnBrk="1" hangingPunct="1">
              <a:defRPr/>
            </a:pPr>
            <a:r>
              <a:rPr lang="en-US" dirty="0" smtClean="0">
                <a:effectLst/>
              </a:rPr>
              <a:t>Each node requires a wireless</a:t>
            </a:r>
            <a:r>
              <a:rPr lang="en-US" sz="2800" dirty="0" smtClean="0">
                <a:effectLst/>
              </a:rPr>
              <a:t> </a:t>
            </a:r>
            <a:r>
              <a:rPr lang="en-US" dirty="0" smtClean="0">
                <a:effectLst/>
              </a:rPr>
              <a:t>network adapter</a:t>
            </a:r>
            <a:endParaRPr lang="en-US" sz="2800" dirty="0" smtClean="0">
              <a:effectLst/>
            </a:endParaRPr>
          </a:p>
          <a:p>
            <a:pPr lvl="1" eaLnBrk="1" hangingPunct="1">
              <a:defRPr/>
            </a:pPr>
            <a:r>
              <a:rPr lang="en-US" dirty="0" smtClean="0">
                <a:effectLst/>
              </a:rPr>
              <a:t>Transceivers</a:t>
            </a:r>
            <a:r>
              <a:rPr lang="en-US" sz="2400" dirty="0" smtClean="0">
                <a:effectLst/>
              </a:rPr>
              <a:t> </a:t>
            </a:r>
          </a:p>
        </p:txBody>
      </p:sp>
      <p:pic>
        <p:nvPicPr>
          <p:cNvPr id="66564" name="Picture 10" descr="evans4_7_11.jpg                                                0002EB10Macintosh HD                   ABA78158:"/>
          <p:cNvPicPr>
            <a:picLocks noChangeAspect="1" noChangeArrowheads="1"/>
          </p:cNvPicPr>
          <p:nvPr/>
        </p:nvPicPr>
        <p:blipFill>
          <a:blip r:embed="rId3" cstate="screen">
            <a:extLst>
              <a:ext uri="28A0092B-C50C-407e-A947-70E740481C1C">
                <a14:useLocalDpi xmlns:a14="http://schemas.microsoft.com/office/drawing/2007/7/7/main"/>
              </a:ext>
            </a:extLst>
          </a:blip>
          <a:stretch>
            <a:fillRect/>
          </a:stretch>
        </p:blipFill>
        <p:spPr bwMode="auto">
          <a:xfrm>
            <a:off x="3838705" y="4419600"/>
            <a:ext cx="4057389" cy="2073676"/>
          </a:xfrm>
          <a:prstGeom prst="rect">
            <a:avLst/>
          </a:prstGeom>
          <a:noFill/>
          <a:ln w="9525">
            <a:noFill/>
            <a:miter lim="800000"/>
            <a:headEnd/>
            <a:tailEnd/>
          </a:ln>
        </p:spPr>
      </p:pic>
      <p:sp>
        <p:nvSpPr>
          <p:cNvPr id="8" name="Date Placeholder 7"/>
          <p:cNvSpPr>
            <a:spLocks noGrp="1"/>
          </p:cNvSpPr>
          <p:nvPr>
            <p:ph type="dt" sz="quarter" idx="10"/>
          </p:nvPr>
        </p:nvSpPr>
        <p:spPr>
          <a:xfrm>
            <a:off x="457200" y="6477000"/>
            <a:ext cx="4495800" cy="381000"/>
          </a:xfrm>
        </p:spPr>
        <p:txBody>
          <a:bodyPr/>
          <a:lstStyle/>
          <a:p>
            <a:pPr>
              <a:defRPr/>
            </a:pPr>
            <a:r>
              <a:rPr lang="en-US" dirty="0"/>
              <a:t>Copyright © </a:t>
            </a:r>
            <a:r>
              <a:rPr lang="en-US" dirty="0" smtClean="0"/>
              <a:t>2011 </a:t>
            </a:r>
            <a:r>
              <a:rPr lang="en-US" dirty="0"/>
              <a:t>Pearson Education, Inc. Publishing as Prentice Hall</a:t>
            </a: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Wireless Access Point (WAP)</a:t>
            </a:r>
            <a:endParaRPr lang="en-US" dirty="0"/>
          </a:p>
        </p:txBody>
      </p:sp>
      <p:sp>
        <p:nvSpPr>
          <p:cNvPr id="3" name="Content Placeholder 2"/>
          <p:cNvSpPr>
            <a:spLocks noGrp="1"/>
          </p:cNvSpPr>
          <p:nvPr>
            <p:ph idx="1"/>
          </p:nvPr>
        </p:nvSpPr>
        <p:spPr/>
        <p:txBody>
          <a:bodyPr/>
          <a:lstStyle/>
          <a:p>
            <a:pPr eaLnBrk="1" hangingPunct="1">
              <a:defRPr/>
            </a:pPr>
            <a:r>
              <a:rPr lang="en-US" dirty="0" smtClean="0">
                <a:effectLst/>
              </a:rPr>
              <a:t>Device added to a wireless network to extend the range of the network</a:t>
            </a:r>
          </a:p>
          <a:p>
            <a:pPr eaLnBrk="1" hangingPunct="1">
              <a:defRPr/>
            </a:pPr>
            <a:r>
              <a:rPr lang="en-US" dirty="0" smtClean="0">
                <a:effectLst/>
              </a:rPr>
              <a:t>Must connect to either a switch, a router, or a node on the network</a:t>
            </a:r>
          </a:p>
        </p:txBody>
      </p:sp>
      <p:sp>
        <p:nvSpPr>
          <p:cNvPr id="4" name="Date Placeholder 3"/>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
        <p:nvSpPr>
          <p:cNvPr id="70660" name="Slide Number Placeholder 4"/>
          <p:cNvSpPr>
            <a:spLocks noGrp="1"/>
          </p:cNvSpPr>
          <p:nvPr>
            <p:ph type="sldNum" sz="quarter" idx="12"/>
          </p:nvPr>
        </p:nvSpPr>
        <p:spPr>
          <a:noFill/>
        </p:spPr>
        <p:txBody>
          <a:bodyPr/>
          <a:lstStyle/>
          <a:p>
            <a:fld id="{CFE2A2C5-88ED-4EFA-82D1-564AE938BCD0}" type="slidenum">
              <a:rPr lang="en-US" smtClean="0"/>
              <a:pPr/>
              <a:t>21</a:t>
            </a:fld>
            <a:endParaRPr lang="en-US" b="1" smtClean="0"/>
          </a:p>
        </p:txBody>
      </p:sp>
      <p:pic>
        <p:nvPicPr>
          <p:cNvPr id="70661" name="Picture 18" descr="evans5e_ch07_12"/>
          <p:cNvPicPr>
            <a:picLocks noChangeAspect="1" noChangeArrowheads="1"/>
          </p:cNvPicPr>
          <p:nvPr/>
        </p:nvPicPr>
        <p:blipFill>
          <a:blip r:embed="rId3"/>
          <a:stretch>
            <a:fillRect/>
          </a:stretch>
        </p:blipFill>
        <p:spPr bwMode="auto">
          <a:xfrm>
            <a:off x="1095375" y="3994757"/>
            <a:ext cx="7010400" cy="2216523"/>
          </a:xfrm>
          <a:prstGeom prst="rect">
            <a:avLst/>
          </a:prstGeom>
          <a:noFill/>
          <a:ln w="9525">
            <a:noFill/>
            <a:miter lim="800000"/>
            <a:headEnd/>
            <a:tailEnd/>
          </a:ln>
        </p:spPr>
      </p:pic>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Number Placeholder 5"/>
          <p:cNvSpPr>
            <a:spLocks noGrp="1"/>
          </p:cNvSpPr>
          <p:nvPr>
            <p:ph type="sldNum" sz="quarter" idx="12"/>
          </p:nvPr>
        </p:nvSpPr>
        <p:spPr>
          <a:noFill/>
        </p:spPr>
        <p:txBody>
          <a:bodyPr/>
          <a:lstStyle/>
          <a:p>
            <a:fld id="{61F429EF-2C42-4A2F-BDD7-C20BD375DFE1}" type="slidenum">
              <a:rPr lang="en-US" smtClean="0"/>
              <a:pPr/>
              <a:t>22</a:t>
            </a:fld>
            <a:endParaRPr lang="en-US" smtClean="0"/>
          </a:p>
        </p:txBody>
      </p:sp>
      <p:sp>
        <p:nvSpPr>
          <p:cNvPr id="99330" name="Rectangle 2"/>
          <p:cNvSpPr>
            <a:spLocks noGrp="1" noChangeArrowheads="1"/>
          </p:cNvSpPr>
          <p:nvPr>
            <p:ph type="title"/>
          </p:nvPr>
        </p:nvSpPr>
        <p:spPr/>
        <p:txBody>
          <a:bodyPr/>
          <a:lstStyle/>
          <a:p>
            <a:pPr eaLnBrk="1" hangingPunct="1">
              <a:defRPr/>
            </a:pPr>
            <a:r>
              <a:rPr lang="en-US"/>
              <a:t>Power-Line Networks</a:t>
            </a:r>
          </a:p>
        </p:txBody>
      </p:sp>
      <p:sp>
        <p:nvSpPr>
          <p:cNvPr id="99334" name="Rectangle 6"/>
          <p:cNvSpPr>
            <a:spLocks noGrp="1" noChangeArrowheads="1"/>
          </p:cNvSpPr>
          <p:nvPr>
            <p:ph type="body" idx="1"/>
          </p:nvPr>
        </p:nvSpPr>
        <p:spPr>
          <a:xfrm>
            <a:off x="381000" y="1600200"/>
            <a:ext cx="4038600" cy="4525963"/>
          </a:xfrm>
        </p:spPr>
        <p:txBody>
          <a:bodyPr/>
          <a:lstStyle/>
          <a:p>
            <a:pPr eaLnBrk="1" hangingPunct="1">
              <a:lnSpc>
                <a:spcPct val="90000"/>
              </a:lnSpc>
              <a:defRPr/>
            </a:pPr>
            <a:r>
              <a:rPr lang="en-US" dirty="0" smtClean="0">
                <a:effectLst/>
              </a:rPr>
              <a:t>Computers are connected to a house’s electrical wiring to create a network</a:t>
            </a:r>
          </a:p>
          <a:p>
            <a:pPr eaLnBrk="1" hangingPunct="1">
              <a:lnSpc>
                <a:spcPct val="90000"/>
              </a:lnSpc>
              <a:defRPr/>
            </a:pPr>
            <a:r>
              <a:rPr lang="en-US" dirty="0" smtClean="0">
                <a:effectLst/>
              </a:rPr>
              <a:t>A power-line network adapter connects nodes to electrical outlets</a:t>
            </a:r>
          </a:p>
        </p:txBody>
      </p:sp>
      <p:pic>
        <p:nvPicPr>
          <p:cNvPr id="72708" name="Picture 7" descr="evans5_7_14_0001.jpg                                           00000010Macintosh HD                   ABA78158:"/>
          <p:cNvPicPr>
            <a:picLocks noChangeAspect="1" noChangeArrowheads="1"/>
          </p:cNvPicPr>
          <p:nvPr/>
        </p:nvPicPr>
        <p:blipFill>
          <a:blip r:embed="rId3"/>
          <a:stretch>
            <a:fillRect/>
          </a:stretch>
        </p:blipFill>
        <p:spPr bwMode="auto">
          <a:xfrm>
            <a:off x="4732798" y="1905000"/>
            <a:ext cx="4021804" cy="3581400"/>
          </a:xfrm>
          <a:prstGeom prst="rect">
            <a:avLst/>
          </a:prstGeom>
          <a:noFill/>
          <a:ln w="9525">
            <a:noFill/>
            <a:miter lim="800000"/>
            <a:headEnd/>
            <a:tailEnd/>
          </a:ln>
        </p:spPr>
      </p:pic>
      <p:sp>
        <p:nvSpPr>
          <p:cNvPr id="8" name="Date Placeholder 7"/>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Number Placeholder 6"/>
          <p:cNvSpPr>
            <a:spLocks noGrp="1"/>
          </p:cNvSpPr>
          <p:nvPr>
            <p:ph type="sldNum" sz="quarter" idx="12"/>
          </p:nvPr>
        </p:nvSpPr>
        <p:spPr>
          <a:noFill/>
        </p:spPr>
        <p:txBody>
          <a:bodyPr/>
          <a:lstStyle/>
          <a:p>
            <a:fld id="{46A15925-B5B2-42E0-8FA1-EF792CE3C540}" type="slidenum">
              <a:rPr lang="en-US" smtClean="0"/>
              <a:pPr/>
              <a:t>23</a:t>
            </a:fld>
            <a:endParaRPr lang="en-US" smtClean="0"/>
          </a:p>
        </p:txBody>
      </p:sp>
      <p:sp>
        <p:nvSpPr>
          <p:cNvPr id="175106" name="Rectangle 2"/>
          <p:cNvSpPr>
            <a:spLocks noGrp="1" noChangeArrowheads="1"/>
          </p:cNvSpPr>
          <p:nvPr>
            <p:ph type="title"/>
          </p:nvPr>
        </p:nvSpPr>
        <p:spPr>
          <a:xfrm>
            <a:off x="394854" y="212292"/>
            <a:ext cx="8686800" cy="1143000"/>
          </a:xfrm>
        </p:spPr>
        <p:txBody>
          <a:bodyPr/>
          <a:lstStyle/>
          <a:p>
            <a:pPr eaLnBrk="1" hangingPunct="1">
              <a:defRPr/>
            </a:pPr>
            <a:r>
              <a:rPr lang="en-US" dirty="0"/>
              <a:t>Choosing a Peer-to-Peer Network</a:t>
            </a:r>
            <a:endParaRPr lang="en-US" sz="4000" dirty="0"/>
          </a:p>
        </p:txBody>
      </p:sp>
      <p:sp>
        <p:nvSpPr>
          <p:cNvPr id="175107" name="Rectangle 3"/>
          <p:cNvSpPr>
            <a:spLocks noGrp="1" noChangeArrowheads="1"/>
          </p:cNvSpPr>
          <p:nvPr>
            <p:ph type="body" sz="half" idx="1"/>
          </p:nvPr>
        </p:nvSpPr>
        <p:spPr>
          <a:xfrm>
            <a:off x="457200" y="1233052"/>
            <a:ext cx="8153400" cy="2119748"/>
          </a:xfrm>
        </p:spPr>
        <p:txBody>
          <a:bodyPr/>
          <a:lstStyle/>
          <a:p>
            <a:pPr eaLnBrk="1" hangingPunct="1"/>
            <a:r>
              <a:rPr lang="en-US" sz="2800" dirty="0" smtClean="0">
                <a:effectLst/>
              </a:rPr>
              <a:t>Things to consider</a:t>
            </a:r>
            <a:br>
              <a:rPr lang="en-US" sz="2800" dirty="0" smtClean="0">
                <a:effectLst/>
              </a:rPr>
            </a:br>
            <a:r>
              <a:rPr lang="en-US" sz="2400" dirty="0" smtClean="0">
                <a:solidFill>
                  <a:srgbClr xmlns:mc="http://schemas.openxmlformats.org/markup-compatibility/2006" xmlns:a14="http://schemas.microsoft.com/office/drawing/2007/7/7/main" val="000000" mc:Ignorable=""/>
                </a:solidFill>
                <a:effectLst/>
              </a:rPr>
              <a:t> -   Whether existing wiring is available</a:t>
            </a:r>
            <a:endParaRPr lang="en-US" sz="2400" dirty="0" smtClean="0">
              <a:effectLst/>
            </a:endParaRPr>
          </a:p>
          <a:p>
            <a:pPr lvl="1" algn="just" eaLnBrk="1" hangingPunct="1">
              <a:lnSpc>
                <a:spcPct val="96000"/>
              </a:lnSpc>
              <a:spcBef>
                <a:spcPts val="400"/>
              </a:spcBef>
              <a:buFontTx/>
              <a:buNone/>
            </a:pPr>
            <a:r>
              <a:rPr lang="en-US" sz="2400" dirty="0" smtClean="0">
                <a:solidFill>
                  <a:srgbClr xmlns:mc="http://schemas.openxmlformats.org/markup-compatibility/2006" xmlns:a14="http://schemas.microsoft.com/office/drawing/2007/7/7/main" val="000000" mc:Ignorable=""/>
                </a:solidFill>
                <a:effectLst/>
              </a:rPr>
              <a:t>- 	Whether you want wireless communications</a:t>
            </a:r>
          </a:p>
          <a:p>
            <a:pPr lvl="1" algn="just" eaLnBrk="1" hangingPunct="1">
              <a:lnSpc>
                <a:spcPct val="96000"/>
              </a:lnSpc>
              <a:spcBef>
                <a:spcPts val="400"/>
              </a:spcBef>
              <a:buFontTx/>
              <a:buNone/>
            </a:pPr>
            <a:r>
              <a:rPr lang="en-US" sz="2400" dirty="0" smtClean="0">
                <a:solidFill>
                  <a:srgbClr xmlns:mc="http://schemas.openxmlformats.org/markup-compatibility/2006" xmlns:a14="http://schemas.microsoft.com/office/drawing/2007/7/7/main" val="000000" mc:Ignorable=""/>
                </a:solidFill>
                <a:effectLst/>
              </a:rPr>
              <a:t>- 	How fast you want your network connection to be</a:t>
            </a:r>
          </a:p>
          <a:p>
            <a:pPr lvl="1" eaLnBrk="1" hangingPunct="1">
              <a:buFontTx/>
              <a:buNone/>
            </a:pPr>
            <a:r>
              <a:rPr lang="en-US" sz="2400" dirty="0" smtClean="0">
                <a:solidFill>
                  <a:srgbClr xmlns:mc="http://schemas.openxmlformats.org/markup-compatibility/2006" xmlns:a14="http://schemas.microsoft.com/office/drawing/2007/7/7/main" val="000000" mc:Ignorable=""/>
                </a:solidFill>
                <a:effectLst/>
              </a:rPr>
              <a:t>-	How much money you can spend on your network</a:t>
            </a:r>
            <a:endParaRPr lang="en-US" sz="2400" dirty="0" smtClean="0">
              <a:solidFill>
                <a:srgbClr xmlns:mc="http://schemas.openxmlformats.org/markup-compatibility/2006" xmlns:a14="http://schemas.microsoft.com/office/drawing/2007/7/7/main" val="000000" mc:Ignorable=""/>
              </a:solidFill>
              <a:effectLst/>
              <a:latin typeface="Times New Roman" pitchFamily="18" charset="0"/>
            </a:endParaRPr>
          </a:p>
        </p:txBody>
      </p:sp>
      <p:graphicFrame>
        <p:nvGraphicFramePr>
          <p:cNvPr id="175137" name="Group 33"/>
          <p:cNvGraphicFramePr>
            <a:graphicFrameLocks noGrp="1"/>
          </p:cNvGraphicFramePr>
          <p:nvPr>
            <p:ph sz="half" idx="2"/>
            <p:extLst>
              <p:ext uri="{D42A27DB-BD31-4B8C-83A1-F6EECF244321}">
                <p14:modId xmlns:p14="http://schemas.microsoft.com/office/powerpoint/2007/7/12/main" val="1921768365"/>
              </p:ext>
            </p:extLst>
          </p:nvPr>
        </p:nvGraphicFramePr>
        <p:xfrm>
          <a:off x="595746" y="3733800"/>
          <a:ext cx="8229599" cy="2697962"/>
        </p:xfrm>
        <a:graphic>
          <a:graphicData uri="http://schemas.openxmlformats.org/drawingml/2006/table">
            <a:tbl>
              <a:tblPr/>
              <a:tblGrid>
                <a:gridCol w="2971800"/>
                <a:gridCol w="1600200"/>
                <a:gridCol w="1295400"/>
                <a:gridCol w="1143000"/>
                <a:gridCol w="1219199"/>
              </a:tblGrid>
              <a:tr h="346481">
                <a:tc gridSpan="5">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ea typeface="Times New Roman" pitchFamily="18" charset="0"/>
                          <a:cs typeface="Univers-Black" charset="0"/>
                        </a:rPr>
                        <a:t>Comparing the Major Types of Home Networks</a:t>
                      </a:r>
                    </a:p>
                  </a:txBody>
                  <a:tcPr horzOverflow="overflow">
                    <a:lnL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L>
                    <a:lnR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R>
                    <a:lnT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T>
                    <a:lnB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0397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n-lt"/>
                      </a:endParaRPr>
                    </a:p>
                  </a:txBody>
                  <a:tcPr horzOverflow="overflow">
                    <a:lnL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L>
                    <a:lnR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R>
                    <a:lnT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T>
                    <a:lnB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CondensedBold" charset="0"/>
                        </a:rPr>
                        <a:t>Wired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CondensedBold" charset="0"/>
                        </a:rPr>
                        <a:t>Ethernet</a:t>
                      </a:r>
                      <a:endParaRPr kumimoji="0" lang="en-US" sz="1600" b="0" i="0" u="none" strike="noStrike" cap="none" normalizeH="0" baseline="0" dirty="0" smtClean="0">
                        <a:ln>
                          <a:noFill/>
                        </a:ln>
                        <a:solidFill>
                          <a:schemeClr val="tx1"/>
                        </a:solidFill>
                        <a:effectLst/>
                        <a:latin typeface="+mn-lt"/>
                        <a:ea typeface="Times New Roman" pitchFamily="18" charset="0"/>
                        <a:cs typeface="Futura-CondensedBold" charset="0"/>
                      </a:endParaRPr>
                    </a:p>
                  </a:txBody>
                  <a:tcPr horzOverflow="overflow">
                    <a:lnL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L>
                    <a:lnR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R>
                    <a:lnT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T>
                    <a:lnB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ea typeface="Times New Roman" pitchFamily="18" charset="0"/>
                          <a:cs typeface="Futura-CondensedBold" charset="0"/>
                        </a:rPr>
                        <a:t>Power-Line</a:t>
                      </a:r>
                    </a:p>
                  </a:txBody>
                  <a:tcPr horzOverflow="overflow">
                    <a:lnL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L>
                    <a:lnR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R>
                    <a:lnT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T>
                    <a:lnB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CondensedBold" charset="0"/>
                        </a:rPr>
                        <a:t>Wireless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CondensedBold" charset="0"/>
                        </a:rPr>
                        <a:t>802.11g</a:t>
                      </a:r>
                      <a:endParaRPr kumimoji="0" lang="en-US" sz="1600" b="0" i="0" u="none" strike="noStrike" cap="none" normalizeH="0" baseline="0" dirty="0" smtClean="0">
                        <a:ln>
                          <a:noFill/>
                        </a:ln>
                        <a:solidFill>
                          <a:schemeClr val="tx1"/>
                        </a:solidFill>
                        <a:effectLst/>
                        <a:latin typeface="+mn-lt"/>
                        <a:ea typeface="Times New Roman" pitchFamily="18" charset="0"/>
                        <a:cs typeface="Futura-CondensedBold" charset="0"/>
                      </a:endParaRPr>
                    </a:p>
                  </a:txBody>
                  <a:tcPr horzOverflow="overflow">
                    <a:lnL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L>
                    <a:lnR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R>
                    <a:lnT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T>
                    <a:lnB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CondensedBold" charset="0"/>
                        </a:rPr>
                        <a:t>Wireless</a:t>
                      </a:r>
                      <a:endParaRPr kumimoji="0" lang="en-US" sz="1600" b="0" i="0" u="none" strike="noStrike" cap="none" normalizeH="0" baseline="0" dirty="0" smtClean="0">
                        <a:ln>
                          <a:noFill/>
                        </a:ln>
                        <a:solidFill>
                          <a:schemeClr val="tx2"/>
                        </a:solidFill>
                        <a:effectLst/>
                        <a:latin typeface="+mn-lt"/>
                        <a:ea typeface="Times New Roman" pitchFamily="18" charset="0"/>
                        <a:cs typeface="Futura-CondensedBold"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CondensedBold" charset="0"/>
                        </a:rPr>
                        <a:t>802.11n</a:t>
                      </a:r>
                      <a:endParaRPr kumimoji="0" lang="en-US" sz="1600" b="0" i="0" u="none" strike="noStrike" cap="none" normalizeH="0" baseline="0" dirty="0" smtClean="0">
                        <a:ln>
                          <a:noFill/>
                        </a:ln>
                        <a:solidFill>
                          <a:schemeClr val="tx1"/>
                        </a:solidFill>
                        <a:effectLst/>
                        <a:latin typeface="+mn-lt"/>
                        <a:ea typeface="Times New Roman" pitchFamily="18" charset="0"/>
                        <a:cs typeface="Futura-CondensedBold" charset="0"/>
                      </a:endParaRPr>
                    </a:p>
                  </a:txBody>
                  <a:tcPr horzOverflow="overflow">
                    <a:lnL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L>
                    <a:lnR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R>
                    <a:lnT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T>
                    <a:lnB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B>
                    <a:lnTlToBr>
                      <a:noFill/>
                    </a:lnTlToBr>
                    <a:lnBlToTr>
                      <a:noFill/>
                    </a:lnBlToTr>
                    <a:noFill/>
                  </a:tcPr>
                </a:tc>
              </a:tr>
              <a:tr h="70556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Book" charset="0"/>
                        </a:rPr>
                        <a:t>Maximum data transfer rate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Book" charset="0"/>
                        </a:rPr>
                        <a:t>(bandwidth) </a:t>
                      </a:r>
                      <a:endParaRPr kumimoji="0" lang="en-US" sz="1600" b="0" i="0" u="none" strike="noStrike" cap="none" normalizeH="0" baseline="0" dirty="0" smtClean="0">
                        <a:ln>
                          <a:noFill/>
                        </a:ln>
                        <a:solidFill>
                          <a:schemeClr val="tx2"/>
                        </a:solidFill>
                        <a:effectLst/>
                        <a:latin typeface="+mn-lt"/>
                        <a:ea typeface="Times New Roman" pitchFamily="18" charset="0"/>
                        <a:cs typeface="Futura-Book" charset="0"/>
                      </a:endParaRPr>
                    </a:p>
                  </a:txBody>
                  <a:tcPr horzOverflow="overflow">
                    <a:lnL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L>
                    <a:lnR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R>
                    <a:lnT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T>
                    <a:lnB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Book" charset="0"/>
                        </a:rPr>
                        <a:t>100 Mbps to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Book" charset="0"/>
                        </a:rPr>
                        <a:t>1 </a:t>
                      </a:r>
                      <a:r>
                        <a:rPr kumimoji="0" lang="en-US" sz="1600" b="0" i="0" u="none" strike="noStrike" cap="none" normalizeH="0" baseline="0" dirty="0" err="1"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Book" charset="0"/>
                        </a:rPr>
                        <a:t>Gbps</a:t>
                      </a:r>
                      <a:endParaRPr kumimoji="0" lang="en-US" sz="1600" b="0" i="0" u="none" strike="noStrike" cap="none" normalizeH="0" baseline="0" dirty="0"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Book" charset="0"/>
                      </a:endParaRPr>
                    </a:p>
                  </a:txBody>
                  <a:tcPr horzOverflow="overflow">
                    <a:lnL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L>
                    <a:lnR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R>
                    <a:lnT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T>
                    <a:lnB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Book" charset="0"/>
                        </a:rPr>
                        <a:t>200 Mbps</a:t>
                      </a:r>
                    </a:p>
                  </a:txBody>
                  <a:tcPr horzOverflow="overflow">
                    <a:lnL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L>
                    <a:lnR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R>
                    <a:lnT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T>
                    <a:lnB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Book" charset="0"/>
                        </a:rPr>
                        <a:t>54 Mbps</a:t>
                      </a:r>
                      <a:endParaRPr kumimoji="0" lang="en-US" sz="1600" b="0" i="0" u="none" strike="noStrike" cap="none" normalizeH="0" baseline="0" dirty="0" smtClean="0">
                        <a:ln>
                          <a:noFill/>
                        </a:ln>
                        <a:solidFill>
                          <a:schemeClr val="tx1"/>
                        </a:solidFill>
                        <a:effectLst/>
                        <a:latin typeface="+mn-lt"/>
                        <a:ea typeface="Times New Roman" pitchFamily="18" charset="0"/>
                        <a:cs typeface="Futura-Book" charset="0"/>
                      </a:endParaRPr>
                    </a:p>
                  </a:txBody>
                  <a:tcPr horzOverflow="overflow">
                    <a:lnL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L>
                    <a:lnR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R>
                    <a:lnT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T>
                    <a:lnB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Book" charset="0"/>
                        </a:rPr>
                        <a:t>540 Mbps</a:t>
                      </a:r>
                      <a:endParaRPr kumimoji="0" lang="en-US" sz="1600" b="0" i="0" u="none" strike="noStrike" cap="none" normalizeH="0" baseline="0" dirty="0" smtClean="0">
                        <a:ln>
                          <a:noFill/>
                        </a:ln>
                        <a:solidFill>
                          <a:schemeClr val="tx1"/>
                        </a:solidFill>
                        <a:effectLst/>
                        <a:latin typeface="+mn-lt"/>
                        <a:ea typeface="Times New Roman" pitchFamily="18" charset="0"/>
                        <a:cs typeface="Futura-Book" charset="0"/>
                      </a:endParaRPr>
                    </a:p>
                  </a:txBody>
                  <a:tcPr horzOverflow="overflow">
                    <a:lnL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L>
                    <a:lnR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R>
                    <a:lnT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T>
                    <a:lnB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B>
                    <a:lnTlToBr>
                      <a:noFill/>
                    </a:lnTlToBr>
                    <a:lnBlToTr>
                      <a:noFill/>
                    </a:lnBlToTr>
                    <a:noFill/>
                  </a:tcPr>
                </a:tc>
              </a:tr>
              <a:tr h="7146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Book" charset="0"/>
                        </a:rPr>
                        <a:t>Relative installation and equipment costs for networking</a:t>
                      </a:r>
                      <a:endParaRPr kumimoji="0" lang="en-US" sz="1600" b="0" i="0" u="none" strike="noStrike" cap="none" normalizeH="0" baseline="0" dirty="0" smtClean="0">
                        <a:ln>
                          <a:noFill/>
                        </a:ln>
                        <a:solidFill>
                          <a:schemeClr val="tx2"/>
                        </a:solidFill>
                        <a:effectLst/>
                        <a:latin typeface="+mn-lt"/>
                        <a:ea typeface="Times New Roman" pitchFamily="18" charset="0"/>
                        <a:cs typeface="Futura-Book"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Book" charset="0"/>
                        </a:rPr>
                        <a:t>two computers</a:t>
                      </a:r>
                      <a:endParaRPr kumimoji="0" lang="en-US" sz="1600" b="0" i="0" u="none" strike="noStrike" cap="none" normalizeH="0" baseline="0" dirty="0" smtClean="0">
                        <a:ln>
                          <a:noFill/>
                        </a:ln>
                        <a:solidFill>
                          <a:schemeClr val="tx1"/>
                        </a:solidFill>
                        <a:effectLst/>
                        <a:latin typeface="+mn-lt"/>
                        <a:ea typeface="Times New Roman" pitchFamily="18" charset="0"/>
                        <a:cs typeface="Futura-Book" charset="0"/>
                      </a:endParaRPr>
                    </a:p>
                  </a:txBody>
                  <a:tcPr horzOverflow="overflow">
                    <a:lnL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L>
                    <a:lnR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R>
                    <a:lnT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T>
                    <a:lnB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Book" charset="0"/>
                        </a:rPr>
                        <a:t>$</a:t>
                      </a:r>
                      <a:endParaRPr kumimoji="0" lang="en-US" sz="1600" b="0" i="0" u="none" strike="noStrike" cap="none" normalizeH="0" baseline="0" dirty="0" smtClean="0">
                        <a:ln>
                          <a:noFill/>
                        </a:ln>
                        <a:solidFill>
                          <a:schemeClr val="tx1"/>
                        </a:solidFill>
                        <a:effectLst/>
                        <a:latin typeface="+mn-lt"/>
                        <a:ea typeface="Times New Roman" pitchFamily="18" charset="0"/>
                        <a:cs typeface="Futura-Book" charset="0"/>
                      </a:endParaRPr>
                    </a:p>
                  </a:txBody>
                  <a:tcPr horzOverflow="overflow">
                    <a:lnL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L>
                    <a:lnR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R>
                    <a:lnT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T>
                    <a:lnB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Times New Roman" pitchFamily="18" charset="0"/>
                          <a:cs typeface="Futura-Book" charset="0"/>
                        </a:rPr>
                        <a:t>$$</a:t>
                      </a:r>
                    </a:p>
                  </a:txBody>
                  <a:tcPr horzOverflow="overflow">
                    <a:lnL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L>
                    <a:lnR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R>
                    <a:lnT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T>
                    <a:lnB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Book" charset="0"/>
                        </a:rPr>
                        <a:t>$</a:t>
                      </a:r>
                      <a:endParaRPr kumimoji="0" lang="en-US" sz="1600" b="0" i="0" u="none" strike="noStrike" cap="none" normalizeH="0" baseline="0" dirty="0" smtClean="0">
                        <a:ln>
                          <a:noFill/>
                        </a:ln>
                        <a:solidFill>
                          <a:schemeClr val="tx1"/>
                        </a:solidFill>
                        <a:effectLst/>
                        <a:latin typeface="+mn-lt"/>
                        <a:ea typeface="Times New Roman" pitchFamily="18" charset="0"/>
                        <a:cs typeface="Futura-Book" charset="0"/>
                      </a:endParaRPr>
                    </a:p>
                  </a:txBody>
                  <a:tcPr horzOverflow="overflow">
                    <a:lnL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L>
                    <a:lnR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R>
                    <a:lnT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T>
                    <a:lnB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xmlns:mc="http://schemas.openxmlformats.org/markup-compatibility/2006" xmlns:a14="http://schemas.microsoft.com/office/drawing/2007/7/7/main" val="231F20" mc:Ignorable=""/>
                          </a:solidFill>
                          <a:effectLst/>
                          <a:latin typeface="+mn-lt"/>
                          <a:ea typeface="Times New Roman" pitchFamily="18" charset="0"/>
                          <a:cs typeface="Futura-Book" charset="0"/>
                        </a:rPr>
                        <a:t>$$</a:t>
                      </a:r>
                      <a:endParaRPr kumimoji="0" lang="en-US" sz="1600" b="0" i="0" u="none" strike="noStrike" cap="none" normalizeH="0" baseline="0" dirty="0" smtClean="0">
                        <a:ln>
                          <a:noFill/>
                        </a:ln>
                        <a:solidFill>
                          <a:schemeClr val="tx2"/>
                        </a:solidFill>
                        <a:effectLst/>
                        <a:latin typeface="+mn-lt"/>
                        <a:ea typeface="Times New Roman" pitchFamily="18" charset="0"/>
                        <a:cs typeface="Futura-Book" charset="0"/>
                      </a:endParaRPr>
                    </a:p>
                  </a:txBody>
                  <a:tcPr horzOverflow="overflow">
                    <a:lnL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L>
                    <a:lnR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R>
                    <a:lnT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T>
                    <a:lnB w="12700" cap="flat" cmpd="sng" algn="ctr">
                      <a:solidFill>
                        <a:srgbClr xmlns:mc="http://schemas.openxmlformats.org/markup-compatibility/2006" xmlns:a14="http://schemas.microsoft.com/office/drawing/2007/7/7/main" val="000000" mc:Ignorable=""/>
                      </a:solidFill>
                      <a:prstDash val="solid"/>
                      <a:round/>
                      <a:headEnd type="none" w="med" len="med"/>
                      <a:tailEnd type="none" w="med" len="med"/>
                    </a:lnB>
                    <a:lnTlToBr>
                      <a:noFill/>
                    </a:lnTlToBr>
                    <a:lnBlToTr>
                      <a:noFill/>
                    </a:lnBlToTr>
                    <a:noFill/>
                  </a:tcPr>
                </a:tc>
              </a:tr>
            </a:tbl>
          </a:graphicData>
        </a:graphic>
      </p:graphicFrame>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Number Placeholder 5"/>
          <p:cNvSpPr>
            <a:spLocks noGrp="1"/>
          </p:cNvSpPr>
          <p:nvPr>
            <p:ph type="sldNum" sz="quarter" idx="12"/>
          </p:nvPr>
        </p:nvSpPr>
        <p:spPr>
          <a:noFill/>
        </p:spPr>
        <p:txBody>
          <a:bodyPr/>
          <a:lstStyle/>
          <a:p>
            <a:fld id="{AB1A2841-B5D5-4084-ACCD-AD62A6BF43E9}" type="slidenum">
              <a:rPr lang="en-US" smtClean="0"/>
              <a:pPr/>
              <a:t>24</a:t>
            </a:fld>
            <a:endParaRPr lang="en-US" smtClean="0"/>
          </a:p>
        </p:txBody>
      </p:sp>
      <p:sp>
        <p:nvSpPr>
          <p:cNvPr id="105474" name="Rectangle 2"/>
          <p:cNvSpPr>
            <a:spLocks noGrp="1" noChangeArrowheads="1"/>
          </p:cNvSpPr>
          <p:nvPr>
            <p:ph type="title"/>
          </p:nvPr>
        </p:nvSpPr>
        <p:spPr/>
        <p:txBody>
          <a:bodyPr/>
          <a:lstStyle/>
          <a:p>
            <a:pPr eaLnBrk="1" hangingPunct="1">
              <a:defRPr/>
            </a:pPr>
            <a:r>
              <a:rPr lang="en-US" dirty="0"/>
              <a:t>Configuring Software </a:t>
            </a:r>
            <a:br>
              <a:rPr lang="en-US" dirty="0"/>
            </a:br>
            <a:r>
              <a:rPr lang="en-US" dirty="0"/>
              <a:t>for </a:t>
            </a:r>
            <a:r>
              <a:rPr lang="en-US" dirty="0" smtClean="0"/>
              <a:t>Your </a:t>
            </a:r>
            <a:r>
              <a:rPr lang="en-US" dirty="0"/>
              <a:t>Home Network</a:t>
            </a:r>
            <a:endParaRPr lang="en-US" sz="4000" dirty="0"/>
          </a:p>
        </p:txBody>
      </p:sp>
      <p:sp>
        <p:nvSpPr>
          <p:cNvPr id="105475" name="Rectangle 3"/>
          <p:cNvSpPr>
            <a:spLocks noGrp="1" noChangeArrowheads="1"/>
          </p:cNvSpPr>
          <p:nvPr>
            <p:ph type="body" idx="1"/>
          </p:nvPr>
        </p:nvSpPr>
        <p:spPr>
          <a:xfrm>
            <a:off x="457200" y="1752600"/>
            <a:ext cx="8458200" cy="4648200"/>
          </a:xfrm>
        </p:spPr>
        <p:txBody>
          <a:bodyPr/>
          <a:lstStyle/>
          <a:p>
            <a:pPr eaLnBrk="1" hangingPunct="1"/>
            <a:r>
              <a:rPr lang="en-US" dirty="0" smtClean="0">
                <a:effectLst/>
              </a:rPr>
              <a:t>Windows Vista and later versions</a:t>
            </a:r>
          </a:p>
          <a:p>
            <a:pPr lvl="1" eaLnBrk="1" hangingPunct="1"/>
            <a:r>
              <a:rPr lang="en-US" dirty="0" smtClean="0">
                <a:effectLst/>
              </a:rPr>
              <a:t>Use </a:t>
            </a:r>
            <a:r>
              <a:rPr lang="en-US" dirty="0" smtClean="0">
                <a:effectLst/>
              </a:rPr>
              <a:t>wizards launched from Network and Sharing Center in Control Panel</a:t>
            </a:r>
          </a:p>
          <a:p>
            <a:pPr eaLnBrk="1" hangingPunct="1"/>
            <a:r>
              <a:rPr lang="en-US" dirty="0" smtClean="0">
                <a:effectLst/>
              </a:rPr>
              <a:t>Before running wizards:</a:t>
            </a:r>
          </a:p>
          <a:p>
            <a:pPr marL="971550" lvl="1" indent="-514350">
              <a:buFont typeface="+mj-lt"/>
              <a:buAutoNum type="arabicPeriod"/>
            </a:pPr>
            <a:r>
              <a:rPr lang="en-US" dirty="0" smtClean="0">
                <a:effectLst/>
              </a:rPr>
              <a:t>Install network adapters on each node.</a:t>
            </a:r>
          </a:p>
          <a:p>
            <a:pPr marL="971550" lvl="1" indent="-514350">
              <a:buFont typeface="+mj-lt"/>
              <a:buAutoNum type="arabicPeriod"/>
            </a:pPr>
            <a:r>
              <a:rPr lang="en-US" dirty="0" smtClean="0">
                <a:effectLst/>
              </a:rPr>
              <a:t>For a wired network, plug all the cables into the router, network adapters, and so on.</a:t>
            </a: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Number Placeholder 5"/>
          <p:cNvSpPr>
            <a:spLocks noGrp="1"/>
          </p:cNvSpPr>
          <p:nvPr>
            <p:ph type="sldNum" sz="quarter" idx="12"/>
          </p:nvPr>
        </p:nvSpPr>
        <p:spPr>
          <a:noFill/>
        </p:spPr>
        <p:txBody>
          <a:bodyPr/>
          <a:lstStyle/>
          <a:p>
            <a:fld id="{AB1A2841-B5D5-4084-ACCD-AD62A6BF43E9}" type="slidenum">
              <a:rPr lang="en-US" smtClean="0"/>
              <a:pPr/>
              <a:t>25</a:t>
            </a:fld>
            <a:endParaRPr lang="en-US" smtClean="0"/>
          </a:p>
        </p:txBody>
      </p:sp>
      <p:sp>
        <p:nvSpPr>
          <p:cNvPr id="105474" name="Rectangle 2"/>
          <p:cNvSpPr>
            <a:spLocks noGrp="1" noChangeArrowheads="1"/>
          </p:cNvSpPr>
          <p:nvPr>
            <p:ph type="title"/>
          </p:nvPr>
        </p:nvSpPr>
        <p:spPr/>
        <p:txBody>
          <a:bodyPr/>
          <a:lstStyle/>
          <a:p>
            <a:pPr eaLnBrk="1" hangingPunct="1">
              <a:defRPr/>
            </a:pPr>
            <a:r>
              <a:rPr lang="en-US" dirty="0"/>
              <a:t>Configuring Software </a:t>
            </a:r>
            <a:br>
              <a:rPr lang="en-US" dirty="0"/>
            </a:br>
            <a:r>
              <a:rPr lang="en-US" dirty="0"/>
              <a:t>for </a:t>
            </a:r>
            <a:r>
              <a:rPr lang="en-US" dirty="0" smtClean="0"/>
              <a:t>Your </a:t>
            </a:r>
            <a:r>
              <a:rPr lang="en-US" dirty="0"/>
              <a:t>Home </a:t>
            </a:r>
            <a:r>
              <a:rPr lang="en-US" dirty="0" smtClean="0"/>
              <a:t>Network</a:t>
            </a:r>
            <a:endParaRPr lang="en-US" sz="4000" dirty="0"/>
          </a:p>
        </p:txBody>
      </p:sp>
      <p:sp>
        <p:nvSpPr>
          <p:cNvPr id="105475" name="Rectangle 3"/>
          <p:cNvSpPr>
            <a:spLocks noGrp="1" noChangeArrowheads="1"/>
          </p:cNvSpPr>
          <p:nvPr>
            <p:ph type="body" idx="1"/>
          </p:nvPr>
        </p:nvSpPr>
        <p:spPr>
          <a:xfrm>
            <a:off x="457200" y="1828800"/>
            <a:ext cx="8458200" cy="4572000"/>
          </a:xfrm>
        </p:spPr>
        <p:txBody>
          <a:bodyPr/>
          <a:lstStyle/>
          <a:p>
            <a:pPr marL="914400" lvl="1" indent="-514350">
              <a:buFont typeface="+mj-lt"/>
              <a:buAutoNum type="arabicPeriod" startAt="3"/>
            </a:pPr>
            <a:r>
              <a:rPr lang="en-US" dirty="0" smtClean="0">
                <a:effectLst/>
              </a:rPr>
              <a:t>Make sure your cable/DSL modem is connected to your router and the Internet.</a:t>
            </a:r>
          </a:p>
          <a:p>
            <a:pPr marL="914400" lvl="1" indent="-514350">
              <a:buFont typeface="+mj-lt"/>
              <a:buAutoNum type="arabicPeriod" startAt="3"/>
            </a:pPr>
            <a:r>
              <a:rPr lang="en-US" dirty="0" smtClean="0">
                <a:effectLst/>
              </a:rPr>
              <a:t>Turn on your equipment in the following order: </a:t>
            </a:r>
          </a:p>
          <a:p>
            <a:pPr marL="1371600" lvl="2" indent="-514350">
              <a:buFont typeface="+mj-lt"/>
              <a:buAutoNum type="alphaLcPeriod"/>
            </a:pPr>
            <a:r>
              <a:rPr lang="en-US" sz="2800" dirty="0" smtClean="0">
                <a:effectLst/>
              </a:rPr>
              <a:t>Cable/DSL </a:t>
            </a:r>
            <a:r>
              <a:rPr lang="en-US" sz="2800" dirty="0" smtClean="0">
                <a:effectLst/>
              </a:rPr>
              <a:t>modem </a:t>
            </a:r>
          </a:p>
          <a:p>
            <a:pPr marL="1371600" lvl="2" indent="-514350">
              <a:buFont typeface="+mj-lt"/>
              <a:buAutoNum type="alphaLcPeriod"/>
            </a:pPr>
            <a:r>
              <a:rPr lang="en-US" sz="2800" dirty="0" smtClean="0">
                <a:effectLst/>
              </a:rPr>
              <a:t>Router</a:t>
            </a:r>
            <a:endParaRPr lang="en-US" sz="2800" dirty="0" smtClean="0">
              <a:effectLst/>
            </a:endParaRPr>
          </a:p>
          <a:p>
            <a:pPr marL="1371600" lvl="2" indent="-514350">
              <a:buFont typeface="+mj-lt"/>
              <a:buAutoNum type="alphaLcPeriod"/>
            </a:pPr>
            <a:r>
              <a:rPr lang="en-US" sz="2800" dirty="0" smtClean="0">
                <a:effectLst/>
              </a:rPr>
              <a:t>All computers and peripherals (printers, scanners, and so on)</a:t>
            </a: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Number Placeholder 5"/>
          <p:cNvSpPr>
            <a:spLocks noGrp="1"/>
          </p:cNvSpPr>
          <p:nvPr>
            <p:ph type="sldNum" sz="quarter" idx="12"/>
          </p:nvPr>
        </p:nvSpPr>
        <p:spPr>
          <a:noFill/>
        </p:spPr>
        <p:txBody>
          <a:bodyPr/>
          <a:lstStyle/>
          <a:p>
            <a:fld id="{AB1A2841-B5D5-4084-ACCD-AD62A6BF43E9}" type="slidenum">
              <a:rPr lang="en-US" smtClean="0"/>
              <a:pPr/>
              <a:t>26</a:t>
            </a:fld>
            <a:endParaRPr lang="en-US" dirty="0" smtClean="0"/>
          </a:p>
        </p:txBody>
      </p:sp>
      <p:sp>
        <p:nvSpPr>
          <p:cNvPr id="105474" name="Rectangle 2"/>
          <p:cNvSpPr>
            <a:spLocks noGrp="1" noChangeArrowheads="1"/>
          </p:cNvSpPr>
          <p:nvPr>
            <p:ph type="title"/>
          </p:nvPr>
        </p:nvSpPr>
        <p:spPr/>
        <p:txBody>
          <a:bodyPr/>
          <a:lstStyle/>
          <a:p>
            <a:pPr marL="514350" indent="-514350"/>
            <a:r>
              <a:rPr lang="en-US" dirty="0">
                <a:effectLst>
                  <a:outerShdw blurRad="38100" dist="38100" dir="2700000" algn="tl">
                    <a:srgbClr xmlns:mc="http://schemas.openxmlformats.org/markup-compatibility/2006" xmlns:a14="http://schemas.microsoft.com/office/drawing/2007/7/7/main" val="000000" mc:Ignorable="">
                      <a:alpha val="43137"/>
                    </a:srgbClr>
                  </a:outerShdw>
                </a:effectLst>
              </a:rPr>
              <a:t>Networking </a:t>
            </a:r>
            <a:r>
              <a:rPr lang="en-US" dirty="0" smtClean="0">
                <a:effectLst>
                  <a:outerShdw blurRad="38100" dist="38100" dir="2700000" algn="tl">
                    <a:srgbClr xmlns:mc="http://schemas.openxmlformats.org/markup-compatibility/2006" xmlns:a14="http://schemas.microsoft.com/office/drawing/2007/7/7/main" val="000000" mc:Ignorable="">
                      <a:alpha val="43137"/>
                    </a:srgbClr>
                  </a:outerShdw>
                </a:effectLst>
              </a:rPr>
              <a:t>Multiple Versions </a:t>
            </a:r>
            <a:br>
              <a:rPr lang="en-US" dirty="0" smtClean="0">
                <a:effectLst>
                  <a:outerShdw blurRad="38100" dist="38100" dir="2700000" algn="tl">
                    <a:srgbClr xmlns:mc="http://schemas.openxmlformats.org/markup-compatibility/2006" xmlns:a14="http://schemas.microsoft.com/office/drawing/2007/7/7/main" val="000000" mc:Ignorable="">
                      <a:alpha val="43137"/>
                    </a:srgbClr>
                  </a:outerShdw>
                </a:effectLst>
              </a:rPr>
            </a:br>
            <a:r>
              <a:rPr lang="en-US" dirty="0" smtClean="0">
                <a:effectLst>
                  <a:outerShdw blurRad="38100" dist="38100" dir="2700000" algn="tl">
                    <a:srgbClr xmlns:mc="http://schemas.openxmlformats.org/markup-compatibility/2006" xmlns:a14="http://schemas.microsoft.com/office/drawing/2007/7/7/main" val="000000" mc:Ignorable="">
                      <a:alpha val="43137"/>
                    </a:srgbClr>
                  </a:outerShdw>
                </a:effectLst>
              </a:rPr>
              <a:t>of Windows</a:t>
            </a:r>
            <a:endParaRPr lang="en-US" dirty="0">
              <a:effectLst>
                <a:outerShdw blurRad="38100" dist="38100" dir="2700000" algn="tl">
                  <a:srgbClr xmlns:mc="http://schemas.openxmlformats.org/markup-compatibility/2006" xmlns:a14="http://schemas.microsoft.com/office/drawing/2007/7/7/main" val="000000" mc:Ignorable="">
                    <a:alpha val="43137"/>
                  </a:srgbClr>
                </a:outerShdw>
              </a:effectLst>
            </a:endParaRPr>
          </a:p>
        </p:txBody>
      </p:sp>
      <p:sp>
        <p:nvSpPr>
          <p:cNvPr id="105475" name="Rectangle 3"/>
          <p:cNvSpPr>
            <a:spLocks noGrp="1" noChangeArrowheads="1"/>
          </p:cNvSpPr>
          <p:nvPr>
            <p:ph type="body" idx="1"/>
          </p:nvPr>
        </p:nvSpPr>
        <p:spPr>
          <a:xfrm>
            <a:off x="457200" y="1600200"/>
            <a:ext cx="8458200" cy="4800600"/>
          </a:xfrm>
        </p:spPr>
        <p:txBody>
          <a:bodyPr/>
          <a:lstStyle/>
          <a:p>
            <a:pPr marL="514350" indent="-514350"/>
            <a:r>
              <a:rPr lang="en-US" dirty="0" smtClean="0">
                <a:effectLst/>
              </a:rPr>
              <a:t>Set up Windows 7 and Vista machines first</a:t>
            </a:r>
          </a:p>
          <a:p>
            <a:pPr marL="914400" lvl="1" indent="-514350"/>
            <a:r>
              <a:rPr lang="en-US" dirty="0" smtClean="0">
                <a:effectLst/>
              </a:rPr>
              <a:t>Automatically detect other computers running Windows on network</a:t>
            </a:r>
          </a:p>
          <a:p>
            <a:pPr marL="914400" lvl="1" indent="-514350"/>
            <a:r>
              <a:rPr lang="en-US" dirty="0" smtClean="0">
                <a:effectLst/>
              </a:rPr>
              <a:t>Windows XP will need adjustment to see other versions of Windows</a:t>
            </a:r>
          </a:p>
          <a:p>
            <a:pPr marL="514350" indent="-514350"/>
            <a:r>
              <a:rPr lang="en-US" dirty="0" smtClean="0">
                <a:effectLst/>
              </a:rPr>
              <a:t>Give each Windows computer a unique name</a:t>
            </a:r>
          </a:p>
          <a:p>
            <a:pPr marL="514350" indent="-514350"/>
            <a:r>
              <a:rPr lang="en-US" dirty="0" smtClean="0">
                <a:effectLst/>
              </a:rPr>
              <a:t>Place all computers in the same workgroup</a:t>
            </a: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xmlns:mc="http://schemas.openxmlformats.org/markup-compatibility/2006" xmlns:a14="http://schemas.microsoft.com/office/drawing/2007/7/7/main" val="000000" mc:Ignorable="">
                      <a:alpha val="43137"/>
                    </a:srgbClr>
                  </a:outerShdw>
                </a:effectLst>
              </a:rPr>
              <a:t>Configuring </a:t>
            </a:r>
            <a:r>
              <a:rPr lang="en-US" dirty="0" smtClean="0">
                <a:effectLst>
                  <a:outerShdw blurRad="38100" dist="38100" dir="2700000" algn="tl">
                    <a:srgbClr xmlns:mc="http://schemas.openxmlformats.org/markup-compatibility/2006" xmlns:a14="http://schemas.microsoft.com/office/drawing/2007/7/7/main" val="000000" mc:Ignorable="">
                      <a:alpha val="43137"/>
                    </a:srgbClr>
                  </a:outerShdw>
                </a:effectLst>
              </a:rPr>
              <a:t>a Router </a:t>
            </a:r>
            <a:r>
              <a:rPr lang="en-US" dirty="0" smtClean="0">
                <a:effectLst>
                  <a:outerShdw blurRad="38100" dist="38100" dir="2700000" algn="tl">
                    <a:srgbClr xmlns:mc="http://schemas.openxmlformats.org/markup-compatibility/2006" xmlns:a14="http://schemas.microsoft.com/office/drawing/2007/7/7/main" val="000000" mc:Ignorable="">
                      <a:alpha val="43137"/>
                    </a:srgbClr>
                  </a:outerShdw>
                </a:effectLst>
              </a:rPr>
              <a:t>to </a:t>
            </a:r>
            <a:r>
              <a:rPr lang="en-US" dirty="0" smtClean="0">
                <a:effectLst>
                  <a:outerShdw blurRad="38100" dist="38100" dir="2700000" algn="tl">
                    <a:srgbClr xmlns:mc="http://schemas.openxmlformats.org/markup-compatibility/2006" xmlns:a14="http://schemas.microsoft.com/office/drawing/2007/7/7/main" val="000000" mc:Ignorable="">
                      <a:alpha val="43137"/>
                    </a:srgbClr>
                  </a:outerShdw>
                </a:effectLst>
              </a:rPr>
              <a:t/>
            </a:r>
            <a:br>
              <a:rPr lang="en-US" dirty="0" smtClean="0">
                <a:effectLst>
                  <a:outerShdw blurRad="38100" dist="38100" dir="2700000" algn="tl">
                    <a:srgbClr xmlns:mc="http://schemas.openxmlformats.org/markup-compatibility/2006" xmlns:a14="http://schemas.microsoft.com/office/drawing/2007/7/7/main" val="000000" mc:Ignorable="">
                      <a:alpha val="43137"/>
                    </a:srgbClr>
                  </a:outerShdw>
                </a:effectLst>
              </a:rPr>
            </a:br>
            <a:r>
              <a:rPr lang="en-US" dirty="0" smtClean="0">
                <a:effectLst>
                  <a:outerShdw blurRad="38100" dist="38100" dir="2700000" algn="tl">
                    <a:srgbClr xmlns:mc="http://schemas.openxmlformats.org/markup-compatibility/2006" xmlns:a14="http://schemas.microsoft.com/office/drawing/2007/7/7/main" val="000000" mc:Ignorable="">
                      <a:alpha val="43137"/>
                    </a:srgbClr>
                  </a:outerShdw>
                </a:effectLst>
              </a:rPr>
              <a:t>Connect </a:t>
            </a:r>
            <a:r>
              <a:rPr lang="en-US" dirty="0" smtClean="0">
                <a:effectLst>
                  <a:outerShdw blurRad="38100" dist="38100" dir="2700000" algn="tl">
                    <a:srgbClr xmlns:mc="http://schemas.openxmlformats.org/markup-compatibility/2006" xmlns:a14="http://schemas.microsoft.com/office/drawing/2007/7/7/main" val="000000" mc:Ignorable="">
                      <a:alpha val="43137"/>
                    </a:srgbClr>
                  </a:outerShdw>
                </a:effectLst>
              </a:rPr>
              <a:t>to the Internet</a:t>
            </a:r>
            <a:endParaRPr lang="en-US" dirty="0">
              <a:effectLst>
                <a:outerShdw blurRad="38100" dist="38100" dir="2700000" algn="tl">
                  <a:srgbClr xmlns:mc="http://schemas.openxmlformats.org/markup-compatibility/2006" xmlns:a14="http://schemas.microsoft.com/office/drawing/2007/7/7/main" val="000000" mc:Ignorable="">
                    <a:alpha val="43137"/>
                  </a:srgbClr>
                </a:outerShdw>
              </a:effectLst>
            </a:endParaRPr>
          </a:p>
        </p:txBody>
      </p:sp>
      <p:sp>
        <p:nvSpPr>
          <p:cNvPr id="3" name="Content Placeholder 2"/>
          <p:cNvSpPr>
            <a:spLocks noGrp="1"/>
          </p:cNvSpPr>
          <p:nvPr>
            <p:ph idx="1"/>
          </p:nvPr>
        </p:nvSpPr>
        <p:spPr>
          <a:xfrm>
            <a:off x="457200" y="1828800"/>
            <a:ext cx="8229600" cy="4297363"/>
          </a:xfrm>
        </p:spPr>
        <p:txBody>
          <a:bodyPr/>
          <a:lstStyle/>
          <a:p>
            <a:r>
              <a:rPr lang="en-US" dirty="0" smtClean="0">
                <a:effectLst/>
              </a:rPr>
              <a:t>Contact ISP for special settings</a:t>
            </a:r>
          </a:p>
          <a:p>
            <a:r>
              <a:rPr lang="en-US" dirty="0" smtClean="0">
                <a:effectLst/>
              </a:rPr>
              <a:t>Access router from Web browser</a:t>
            </a:r>
          </a:p>
          <a:p>
            <a:r>
              <a:rPr lang="en-US" dirty="0" smtClean="0">
                <a:effectLst/>
              </a:rPr>
              <a:t>Enter username and password</a:t>
            </a:r>
          </a:p>
          <a:p>
            <a:r>
              <a:rPr lang="en-US" dirty="0" smtClean="0">
                <a:effectLst/>
              </a:rPr>
              <a:t>Use router’s wizard to set up connection using settings and info provided by ISP</a:t>
            </a:r>
          </a:p>
          <a:p>
            <a:r>
              <a:rPr lang="en-US" dirty="0" smtClean="0">
                <a:effectLst/>
              </a:rPr>
              <a:t>Test Internet connection speed</a:t>
            </a:r>
          </a:p>
          <a:p>
            <a:pPr lvl="1"/>
            <a:r>
              <a:rPr lang="en-US" dirty="0" smtClean="0">
                <a:effectLst/>
              </a:rPr>
              <a:t>Speedtest.net</a:t>
            </a:r>
            <a:endParaRPr lang="en-US" dirty="0">
              <a:effectLst/>
            </a:endParaRPr>
          </a:p>
        </p:txBody>
      </p:sp>
      <p:sp>
        <p:nvSpPr>
          <p:cNvPr id="4" name="Date Placeholder 3"/>
          <p:cNvSpPr>
            <a:spLocks noGrp="1"/>
          </p:cNvSpPr>
          <p:nvPr>
            <p:ph type="dt" sz="half" idx="11"/>
          </p:nvPr>
        </p:nvSpPr>
        <p:spPr/>
        <p:txBody>
          <a:bodyPr/>
          <a:lstStyle/>
          <a:p>
            <a:pPr>
              <a:defRPr/>
            </a:pPr>
            <a:r>
              <a:rPr lang="en-US" dirty="0" smtClean="0"/>
              <a:t>Copyright © 2011 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
        <p:nvSpPr>
          <p:cNvPr id="5" name="Slide Number Placeholder 4"/>
          <p:cNvSpPr>
            <a:spLocks noGrp="1"/>
          </p:cNvSpPr>
          <p:nvPr>
            <p:ph type="sldNum" sz="quarter" idx="12"/>
          </p:nvPr>
        </p:nvSpPr>
        <p:spPr/>
        <p:txBody>
          <a:bodyPr/>
          <a:lstStyle/>
          <a:p>
            <a:pPr>
              <a:defRPr/>
            </a:pPr>
            <a:fld id="{686053FF-C810-4ACB-B0E7-5F34350E2D0D}" type="slidenum">
              <a:rPr lang="en-US" smtClean="0"/>
              <a:pPr>
                <a:defRPr/>
              </a:pPr>
              <a:t>27</a:t>
            </a:fld>
            <a:endParaRPr lang="en-US" b="1"/>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Number Placeholder 5"/>
          <p:cNvSpPr>
            <a:spLocks noGrp="1"/>
          </p:cNvSpPr>
          <p:nvPr>
            <p:ph type="sldNum" sz="quarter" idx="12"/>
          </p:nvPr>
        </p:nvSpPr>
        <p:spPr>
          <a:noFill/>
        </p:spPr>
        <p:txBody>
          <a:bodyPr/>
          <a:lstStyle/>
          <a:p>
            <a:fld id="{4FBD4F0E-BC7D-4B72-AD79-FC16C2164DB5}" type="slidenum">
              <a:rPr lang="en-US" smtClean="0"/>
              <a:pPr/>
              <a:t>28</a:t>
            </a:fld>
            <a:endParaRPr lang="en-US" smtClean="0"/>
          </a:p>
        </p:txBody>
      </p:sp>
      <p:sp>
        <p:nvSpPr>
          <p:cNvPr id="119810" name="Rectangle 2"/>
          <p:cNvSpPr>
            <a:spLocks noGrp="1" noChangeArrowheads="1"/>
          </p:cNvSpPr>
          <p:nvPr>
            <p:ph type="title"/>
          </p:nvPr>
        </p:nvSpPr>
        <p:spPr/>
        <p:txBody>
          <a:bodyPr/>
          <a:lstStyle/>
          <a:p>
            <a:pPr eaLnBrk="1" hangingPunct="1">
              <a:defRPr/>
            </a:pPr>
            <a:r>
              <a:rPr lang="en-US" dirty="0" smtClean="0"/>
              <a:t>Securing </a:t>
            </a:r>
            <a:r>
              <a:rPr lang="en-US" dirty="0"/>
              <a:t>Wireless </a:t>
            </a:r>
            <a:r>
              <a:rPr lang="en-US" dirty="0" smtClean="0"/>
              <a:t>Networks</a:t>
            </a:r>
            <a:endParaRPr lang="en-US" dirty="0"/>
          </a:p>
        </p:txBody>
      </p:sp>
      <p:sp>
        <p:nvSpPr>
          <p:cNvPr id="119811" name="Rectangle 3"/>
          <p:cNvSpPr>
            <a:spLocks noGrp="1" noChangeArrowheads="1"/>
          </p:cNvSpPr>
          <p:nvPr>
            <p:ph type="body" idx="1"/>
          </p:nvPr>
        </p:nvSpPr>
        <p:spPr/>
        <p:txBody>
          <a:bodyPr/>
          <a:lstStyle/>
          <a:p>
            <a:pPr eaLnBrk="1" hangingPunct="1"/>
            <a:r>
              <a:rPr lang="en-US" dirty="0" smtClean="0">
                <a:effectLst/>
              </a:rPr>
              <a:t>Wireless network range doesn’t stop at the property line</a:t>
            </a:r>
          </a:p>
          <a:p>
            <a:pPr eaLnBrk="1" hangingPunct="1"/>
            <a:r>
              <a:rPr lang="en-US" dirty="0" smtClean="0">
                <a:effectLst/>
              </a:rPr>
              <a:t>Default device and network ID settings allow intruders to enter the network</a:t>
            </a:r>
          </a:p>
          <a:p>
            <a:pPr eaLnBrk="1" hangingPunct="1"/>
            <a:r>
              <a:rPr lang="en-US" dirty="0" smtClean="0">
                <a:effectLst/>
              </a:rPr>
              <a:t>Internet bandwidth can be stolen</a:t>
            </a:r>
          </a:p>
          <a:p>
            <a:pPr eaLnBrk="1" hangingPunct="1"/>
            <a:r>
              <a:rPr lang="en-US" dirty="0" smtClean="0">
                <a:effectLst/>
              </a:rPr>
              <a:t>Computers can be vulnerable to hacker intrusion and takeover</a:t>
            </a: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Number Placeholder 5"/>
          <p:cNvSpPr>
            <a:spLocks noGrp="1"/>
          </p:cNvSpPr>
          <p:nvPr>
            <p:ph type="sldNum" sz="quarter" idx="12"/>
          </p:nvPr>
        </p:nvSpPr>
        <p:spPr>
          <a:noFill/>
        </p:spPr>
        <p:txBody>
          <a:bodyPr/>
          <a:lstStyle/>
          <a:p>
            <a:fld id="{4FBD4F0E-BC7D-4B72-AD79-FC16C2164DB5}" type="slidenum">
              <a:rPr lang="en-US" smtClean="0"/>
              <a:pPr/>
              <a:t>29</a:t>
            </a:fld>
            <a:endParaRPr lang="en-US" smtClean="0"/>
          </a:p>
        </p:txBody>
      </p:sp>
      <p:sp>
        <p:nvSpPr>
          <p:cNvPr id="119810" name="Rectangle 2"/>
          <p:cNvSpPr>
            <a:spLocks noGrp="1" noChangeArrowheads="1"/>
          </p:cNvSpPr>
          <p:nvPr>
            <p:ph type="title"/>
          </p:nvPr>
        </p:nvSpPr>
        <p:spPr/>
        <p:txBody>
          <a:bodyPr/>
          <a:lstStyle/>
          <a:p>
            <a:pPr eaLnBrk="1" hangingPunct="1">
              <a:defRPr/>
            </a:pPr>
            <a:r>
              <a:rPr lang="en-US" dirty="0" smtClean="0"/>
              <a:t>Securing </a:t>
            </a:r>
            <a:r>
              <a:rPr lang="en-US" dirty="0" smtClean="0"/>
              <a:t>Wireless Networks</a:t>
            </a:r>
            <a:endParaRPr lang="en-US" dirty="0"/>
          </a:p>
        </p:txBody>
      </p:sp>
      <p:sp>
        <p:nvSpPr>
          <p:cNvPr id="119811" name="Rectangle 3"/>
          <p:cNvSpPr>
            <a:spLocks noGrp="1" noChangeArrowheads="1"/>
          </p:cNvSpPr>
          <p:nvPr>
            <p:ph type="body" idx="1"/>
          </p:nvPr>
        </p:nvSpPr>
        <p:spPr/>
        <p:txBody>
          <a:bodyPr/>
          <a:lstStyle/>
          <a:p>
            <a:pPr eaLnBrk="1" hangingPunct="1"/>
            <a:r>
              <a:rPr lang="en-US" dirty="0" smtClean="0">
                <a:effectLst/>
              </a:rPr>
              <a:t>To </a:t>
            </a:r>
            <a:r>
              <a:rPr lang="en-US" dirty="0">
                <a:effectLst/>
              </a:rPr>
              <a:t>secure a wireless network, </a:t>
            </a:r>
            <a:r>
              <a:rPr lang="en-US" dirty="0" smtClean="0">
                <a:effectLst/>
              </a:rPr>
              <a:t>do the following:</a:t>
            </a:r>
            <a:endParaRPr lang="en-US" dirty="0">
              <a:effectLst/>
            </a:endParaRPr>
          </a:p>
          <a:p>
            <a:pPr lvl="1" eaLnBrk="1" hangingPunct="1"/>
            <a:r>
              <a:rPr lang="en-US" dirty="0" smtClean="0">
                <a:effectLst/>
              </a:rPr>
              <a:t>Change </a:t>
            </a:r>
            <a:r>
              <a:rPr lang="en-US" dirty="0">
                <a:effectLst/>
              </a:rPr>
              <a:t>your network name (SSID</a:t>
            </a:r>
            <a:r>
              <a:rPr lang="en-US" dirty="0" smtClean="0">
                <a:effectLst/>
              </a:rPr>
              <a:t>)</a:t>
            </a:r>
            <a:endParaRPr lang="en-US" dirty="0">
              <a:effectLst/>
            </a:endParaRPr>
          </a:p>
          <a:p>
            <a:pPr lvl="1" eaLnBrk="1" hangingPunct="1"/>
            <a:r>
              <a:rPr lang="en-US" dirty="0" smtClean="0">
                <a:effectLst/>
              </a:rPr>
              <a:t>Disable </a:t>
            </a:r>
            <a:r>
              <a:rPr lang="en-US" dirty="0">
                <a:effectLst/>
              </a:rPr>
              <a:t>SSID </a:t>
            </a:r>
            <a:r>
              <a:rPr lang="en-US" dirty="0" smtClean="0">
                <a:effectLst/>
              </a:rPr>
              <a:t>broadcast</a:t>
            </a:r>
          </a:p>
          <a:p>
            <a:pPr lvl="1" eaLnBrk="1" hangingPunct="1"/>
            <a:r>
              <a:rPr lang="en-US" dirty="0" smtClean="0">
                <a:effectLst/>
              </a:rPr>
              <a:t>Change </a:t>
            </a:r>
            <a:r>
              <a:rPr lang="en-US" dirty="0">
                <a:effectLst/>
              </a:rPr>
              <a:t>the default password on your </a:t>
            </a:r>
            <a:r>
              <a:rPr lang="en-US" dirty="0" smtClean="0">
                <a:effectLst/>
              </a:rPr>
              <a:t>router </a:t>
            </a:r>
            <a:endParaRPr lang="en-US" dirty="0">
              <a:effectLst/>
            </a:endParaRPr>
          </a:p>
          <a:p>
            <a:pPr lvl="1" eaLnBrk="1" hangingPunct="1"/>
            <a:r>
              <a:rPr lang="en-US" dirty="0" smtClean="0">
                <a:effectLst/>
              </a:rPr>
              <a:t>Turn </a:t>
            </a:r>
            <a:r>
              <a:rPr lang="en-US" dirty="0">
                <a:effectLst/>
              </a:rPr>
              <a:t>on security </a:t>
            </a:r>
            <a:r>
              <a:rPr lang="en-US" dirty="0" smtClean="0">
                <a:effectLst/>
              </a:rPr>
              <a:t>protocols</a:t>
            </a:r>
            <a:endParaRPr lang="en-US" dirty="0">
              <a:effectLst/>
            </a:endParaRPr>
          </a:p>
          <a:p>
            <a:pPr lvl="1" eaLnBrk="1" hangingPunct="1"/>
            <a:r>
              <a:rPr lang="en-US" dirty="0" smtClean="0">
                <a:effectLst/>
              </a:rPr>
              <a:t>Implement </a:t>
            </a:r>
            <a:r>
              <a:rPr lang="en-US" dirty="0">
                <a:effectLst/>
              </a:rPr>
              <a:t>media access </a:t>
            </a:r>
            <a:r>
              <a:rPr lang="en-US" dirty="0" smtClean="0">
                <a:effectLst/>
              </a:rPr>
              <a:t>control </a:t>
            </a:r>
            <a:endParaRPr lang="en-US" dirty="0">
              <a:effectLst/>
            </a:endParaRPr>
          </a:p>
          <a:p>
            <a:pPr lvl="1" eaLnBrk="1" hangingPunct="1"/>
            <a:r>
              <a:rPr lang="en-US" dirty="0" smtClean="0">
                <a:effectLst/>
              </a:rPr>
              <a:t>Limit </a:t>
            </a:r>
            <a:r>
              <a:rPr lang="en-US" dirty="0">
                <a:effectLst/>
              </a:rPr>
              <a:t>your signal </a:t>
            </a:r>
            <a:r>
              <a:rPr lang="en-US" dirty="0" smtClean="0">
                <a:effectLst/>
              </a:rPr>
              <a:t>range</a:t>
            </a:r>
            <a:endParaRPr lang="en-US" dirty="0">
              <a:effectLst/>
            </a:endParaRPr>
          </a:p>
          <a:p>
            <a:pPr lvl="1" eaLnBrk="1" hangingPunct="1"/>
            <a:r>
              <a:rPr lang="en-US" dirty="0" smtClean="0">
                <a:effectLst/>
              </a:rPr>
              <a:t>Apply </a:t>
            </a:r>
            <a:r>
              <a:rPr lang="en-US" dirty="0">
                <a:effectLst/>
              </a:rPr>
              <a:t>firmware </a:t>
            </a:r>
            <a:r>
              <a:rPr lang="en-US" dirty="0" smtClean="0">
                <a:effectLst/>
              </a:rPr>
              <a:t>upgrades</a:t>
            </a:r>
            <a:endParaRPr lang="en-US" dirty="0">
              <a:effectLst/>
              <a:latin typeface="Helvetica" pitchFamily="34" charset="0"/>
            </a:endParaRP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extLst>
      <p:ext uri="{BB962C8B-B14F-4D97-AF65-F5344CB8AC3E}">
        <p14:creationId xmlns:p14="http://schemas.microsoft.com/office/powerpoint/2007/7/12/main" val="3208990652"/>
      </p:ext>
    </p:extLst>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5"/>
          <p:cNvSpPr>
            <a:spLocks noGrp="1"/>
          </p:cNvSpPr>
          <p:nvPr>
            <p:ph type="sldNum" sz="quarter" idx="12"/>
          </p:nvPr>
        </p:nvSpPr>
        <p:spPr>
          <a:noFill/>
        </p:spPr>
        <p:txBody>
          <a:bodyPr/>
          <a:lstStyle/>
          <a:p>
            <a:fld id="{A1B7C8A4-B42D-4B5C-BC6F-F4F3B3F9045F}" type="slidenum">
              <a:rPr lang="en-US" smtClean="0"/>
              <a:pPr/>
              <a:t>3</a:t>
            </a:fld>
            <a:endParaRPr lang="en-US" smtClean="0"/>
          </a:p>
        </p:txBody>
      </p:sp>
      <p:sp>
        <p:nvSpPr>
          <p:cNvPr id="67586" name="Rectangle 2"/>
          <p:cNvSpPr>
            <a:spLocks noGrp="1" noChangeArrowheads="1"/>
          </p:cNvSpPr>
          <p:nvPr>
            <p:ph type="title"/>
          </p:nvPr>
        </p:nvSpPr>
        <p:spPr/>
        <p:txBody>
          <a:bodyPr/>
          <a:lstStyle/>
          <a:p>
            <a:pPr eaLnBrk="1" hangingPunct="1">
              <a:defRPr/>
            </a:pPr>
            <a:r>
              <a:rPr lang="en-US"/>
              <a:t>Chapter Topics</a:t>
            </a:r>
          </a:p>
        </p:txBody>
      </p:sp>
      <p:sp>
        <p:nvSpPr>
          <p:cNvPr id="67587" name="Rectangle 3"/>
          <p:cNvSpPr>
            <a:spLocks noGrp="1" noChangeArrowheads="1"/>
          </p:cNvSpPr>
          <p:nvPr>
            <p:ph type="body" idx="1"/>
          </p:nvPr>
        </p:nvSpPr>
        <p:spPr/>
        <p:txBody>
          <a:bodyPr/>
          <a:lstStyle/>
          <a:p>
            <a:pPr eaLnBrk="1" hangingPunct="1">
              <a:lnSpc>
                <a:spcPct val="90000"/>
              </a:lnSpc>
              <a:defRPr/>
            </a:pPr>
            <a:r>
              <a:rPr lang="en-US" dirty="0">
                <a:effectLst/>
              </a:rPr>
              <a:t>Networking fundamentals</a:t>
            </a:r>
          </a:p>
          <a:p>
            <a:pPr eaLnBrk="1" hangingPunct="1">
              <a:lnSpc>
                <a:spcPct val="90000"/>
              </a:lnSpc>
              <a:defRPr/>
            </a:pPr>
            <a:r>
              <a:rPr lang="en-US" dirty="0">
                <a:effectLst/>
              </a:rPr>
              <a:t>Network architecture</a:t>
            </a:r>
          </a:p>
          <a:p>
            <a:pPr eaLnBrk="1" hangingPunct="1">
              <a:lnSpc>
                <a:spcPct val="90000"/>
              </a:lnSpc>
              <a:defRPr/>
            </a:pPr>
            <a:r>
              <a:rPr lang="en-US" dirty="0">
                <a:effectLst/>
              </a:rPr>
              <a:t>Network components</a:t>
            </a:r>
          </a:p>
          <a:p>
            <a:pPr eaLnBrk="1" hangingPunct="1">
              <a:lnSpc>
                <a:spcPct val="90000"/>
              </a:lnSpc>
              <a:defRPr/>
            </a:pPr>
            <a:r>
              <a:rPr lang="en-US" dirty="0">
                <a:effectLst/>
              </a:rPr>
              <a:t>Peer-to-peer networks</a:t>
            </a:r>
          </a:p>
          <a:p>
            <a:pPr eaLnBrk="1" hangingPunct="1">
              <a:lnSpc>
                <a:spcPct val="90000"/>
              </a:lnSpc>
              <a:defRPr/>
            </a:pPr>
            <a:r>
              <a:rPr lang="en-US" dirty="0">
                <a:effectLst/>
              </a:rPr>
              <a:t>Ethernet </a:t>
            </a:r>
            <a:r>
              <a:rPr lang="en-US" dirty="0" smtClean="0">
                <a:effectLst/>
              </a:rPr>
              <a:t>networks</a:t>
            </a:r>
          </a:p>
          <a:p>
            <a:pPr eaLnBrk="1" hangingPunct="1">
              <a:lnSpc>
                <a:spcPct val="90000"/>
              </a:lnSpc>
              <a:defRPr/>
            </a:pPr>
            <a:r>
              <a:rPr lang="en-US" dirty="0" smtClean="0">
                <a:effectLst/>
              </a:rPr>
              <a:t>Power-line networks</a:t>
            </a:r>
          </a:p>
          <a:p>
            <a:pPr eaLnBrk="1" hangingPunct="1">
              <a:lnSpc>
                <a:spcPct val="90000"/>
              </a:lnSpc>
              <a:defRPr/>
            </a:pPr>
            <a:r>
              <a:rPr lang="en-US" dirty="0" smtClean="0">
                <a:effectLst/>
              </a:rPr>
              <a:t>Configuring software</a:t>
            </a:r>
          </a:p>
          <a:p>
            <a:pPr eaLnBrk="1" hangingPunct="1">
              <a:lnSpc>
                <a:spcPct val="90000"/>
              </a:lnSpc>
              <a:defRPr/>
            </a:pPr>
            <a:r>
              <a:rPr lang="en-US" dirty="0" smtClean="0">
                <a:effectLst/>
              </a:rPr>
              <a:t>Wireless security</a:t>
            </a:r>
            <a:endParaRPr lang="en-US" dirty="0">
              <a:effectLst/>
            </a:endParaRP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Number Placeholder 5"/>
          <p:cNvSpPr>
            <a:spLocks noGrp="1"/>
          </p:cNvSpPr>
          <p:nvPr>
            <p:ph type="sldNum" sz="quarter" idx="12"/>
          </p:nvPr>
        </p:nvSpPr>
        <p:spPr>
          <a:noFill/>
        </p:spPr>
        <p:txBody>
          <a:bodyPr/>
          <a:lstStyle/>
          <a:p>
            <a:fld id="{A0162535-62EE-4480-A457-E0EB631A1D8E}" type="slidenum">
              <a:rPr lang="en-US" smtClean="0"/>
              <a:pPr/>
              <a:t>30</a:t>
            </a:fld>
            <a:endParaRPr lang="en-US" smtClean="0"/>
          </a:p>
        </p:txBody>
      </p:sp>
      <p:sp>
        <p:nvSpPr>
          <p:cNvPr id="134146" name="Rectangle 2"/>
          <p:cNvSpPr>
            <a:spLocks noGrp="1" noChangeArrowheads="1"/>
          </p:cNvSpPr>
          <p:nvPr>
            <p:ph type="title"/>
          </p:nvPr>
        </p:nvSpPr>
        <p:spPr/>
        <p:txBody>
          <a:bodyPr/>
          <a:lstStyle/>
          <a:p>
            <a:pPr eaLnBrk="1" hangingPunct="1">
              <a:defRPr/>
            </a:pPr>
            <a:r>
              <a:rPr lang="en-US" dirty="0"/>
              <a:t>Chapter 7 Summary Questions</a:t>
            </a:r>
          </a:p>
        </p:txBody>
      </p:sp>
      <p:sp>
        <p:nvSpPr>
          <p:cNvPr id="134147" name="Rectangle 3"/>
          <p:cNvSpPr>
            <a:spLocks noGrp="1" noChangeArrowheads="1"/>
          </p:cNvSpPr>
          <p:nvPr>
            <p:ph type="body" idx="1"/>
          </p:nvPr>
        </p:nvSpPr>
        <p:spPr/>
        <p:txBody>
          <a:bodyPr/>
          <a:lstStyle/>
          <a:p>
            <a:pPr eaLnBrk="1" hangingPunct="1">
              <a:defRPr/>
            </a:pPr>
            <a:r>
              <a:rPr lang="en-US" dirty="0">
                <a:effectLst/>
              </a:rPr>
              <a:t>What is a network, and what are the advantages of setting </a:t>
            </a:r>
            <a:r>
              <a:rPr lang="en-US" dirty="0" smtClean="0">
                <a:effectLst/>
              </a:rPr>
              <a:t>one up?</a:t>
            </a:r>
            <a:endParaRPr lang="en-US" dirty="0">
              <a:effectLst/>
            </a:endParaRP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Number Placeholder 5"/>
          <p:cNvSpPr>
            <a:spLocks noGrp="1"/>
          </p:cNvSpPr>
          <p:nvPr>
            <p:ph type="sldNum" sz="quarter" idx="12"/>
          </p:nvPr>
        </p:nvSpPr>
        <p:spPr>
          <a:noFill/>
        </p:spPr>
        <p:txBody>
          <a:bodyPr/>
          <a:lstStyle/>
          <a:p>
            <a:fld id="{19D50746-3D9A-40BC-97D6-A63F6351E824}" type="slidenum">
              <a:rPr lang="en-US" smtClean="0"/>
              <a:pPr/>
              <a:t>31</a:t>
            </a:fld>
            <a:endParaRPr lang="en-US" smtClean="0"/>
          </a:p>
        </p:txBody>
      </p:sp>
      <p:sp>
        <p:nvSpPr>
          <p:cNvPr id="138242" name="Rectangle 2"/>
          <p:cNvSpPr>
            <a:spLocks noGrp="1" noChangeArrowheads="1"/>
          </p:cNvSpPr>
          <p:nvPr>
            <p:ph type="title"/>
          </p:nvPr>
        </p:nvSpPr>
        <p:spPr/>
        <p:txBody>
          <a:bodyPr/>
          <a:lstStyle/>
          <a:p>
            <a:pPr eaLnBrk="1" hangingPunct="1">
              <a:defRPr/>
            </a:pPr>
            <a:r>
              <a:rPr lang="en-US"/>
              <a:t>Chapter 7 Summary Questions</a:t>
            </a:r>
          </a:p>
        </p:txBody>
      </p:sp>
      <p:sp>
        <p:nvSpPr>
          <p:cNvPr id="138243" name="Rectangle 3"/>
          <p:cNvSpPr>
            <a:spLocks noGrp="1" noChangeArrowheads="1"/>
          </p:cNvSpPr>
          <p:nvPr>
            <p:ph type="body" idx="1"/>
          </p:nvPr>
        </p:nvSpPr>
        <p:spPr/>
        <p:txBody>
          <a:bodyPr/>
          <a:lstStyle/>
          <a:p>
            <a:pPr eaLnBrk="1" hangingPunct="1">
              <a:defRPr/>
            </a:pPr>
            <a:r>
              <a:rPr lang="en-US" dirty="0">
                <a:effectLst/>
              </a:rPr>
              <a:t>What is the difference between a client/server network and a peer-to-peer network?</a:t>
            </a: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Number Placeholder 5"/>
          <p:cNvSpPr>
            <a:spLocks noGrp="1"/>
          </p:cNvSpPr>
          <p:nvPr>
            <p:ph type="sldNum" sz="quarter" idx="12"/>
          </p:nvPr>
        </p:nvSpPr>
        <p:spPr>
          <a:noFill/>
        </p:spPr>
        <p:txBody>
          <a:bodyPr/>
          <a:lstStyle/>
          <a:p>
            <a:fld id="{092446D1-825A-4A5F-B9B5-6134A9CD71E6}" type="slidenum">
              <a:rPr lang="en-US" smtClean="0"/>
              <a:pPr/>
              <a:t>32</a:t>
            </a:fld>
            <a:endParaRPr lang="en-US" smtClean="0"/>
          </a:p>
        </p:txBody>
      </p:sp>
      <p:sp>
        <p:nvSpPr>
          <p:cNvPr id="139266" name="Rectangle 2"/>
          <p:cNvSpPr>
            <a:spLocks noGrp="1" noChangeArrowheads="1"/>
          </p:cNvSpPr>
          <p:nvPr>
            <p:ph type="title"/>
          </p:nvPr>
        </p:nvSpPr>
        <p:spPr/>
        <p:txBody>
          <a:bodyPr/>
          <a:lstStyle/>
          <a:p>
            <a:pPr eaLnBrk="1" hangingPunct="1">
              <a:defRPr/>
            </a:pPr>
            <a:r>
              <a:rPr lang="en-US"/>
              <a:t>Chapter 7 Summary Questions</a:t>
            </a:r>
          </a:p>
        </p:txBody>
      </p:sp>
      <p:sp>
        <p:nvSpPr>
          <p:cNvPr id="139267" name="Rectangle 3"/>
          <p:cNvSpPr>
            <a:spLocks noGrp="1" noChangeArrowheads="1"/>
          </p:cNvSpPr>
          <p:nvPr>
            <p:ph type="body" idx="1"/>
          </p:nvPr>
        </p:nvSpPr>
        <p:spPr/>
        <p:txBody>
          <a:bodyPr/>
          <a:lstStyle/>
          <a:p>
            <a:pPr eaLnBrk="1" hangingPunct="1">
              <a:defRPr/>
            </a:pPr>
            <a:r>
              <a:rPr lang="en-US" dirty="0">
                <a:effectLst/>
              </a:rPr>
              <a:t>What are the main </a:t>
            </a:r>
            <a:r>
              <a:rPr lang="en-US" dirty="0" smtClean="0">
                <a:effectLst/>
              </a:rPr>
              <a:t>hardware components </a:t>
            </a:r>
            <a:r>
              <a:rPr lang="en-US" dirty="0">
                <a:effectLst/>
              </a:rPr>
              <a:t>of every network?</a:t>
            </a: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lide Number Placeholder 5"/>
          <p:cNvSpPr>
            <a:spLocks noGrp="1"/>
          </p:cNvSpPr>
          <p:nvPr>
            <p:ph type="sldNum" sz="quarter" idx="12"/>
          </p:nvPr>
        </p:nvSpPr>
        <p:spPr>
          <a:noFill/>
        </p:spPr>
        <p:txBody>
          <a:bodyPr/>
          <a:lstStyle/>
          <a:p>
            <a:fld id="{C9C5D200-CFF0-420C-842A-AAF31E564BC3}" type="slidenum">
              <a:rPr lang="en-US" smtClean="0"/>
              <a:pPr/>
              <a:t>33</a:t>
            </a:fld>
            <a:endParaRPr lang="en-US" smtClean="0"/>
          </a:p>
        </p:txBody>
      </p:sp>
      <p:sp>
        <p:nvSpPr>
          <p:cNvPr id="140290" name="Rectangle 2"/>
          <p:cNvSpPr>
            <a:spLocks noGrp="1" noChangeArrowheads="1"/>
          </p:cNvSpPr>
          <p:nvPr>
            <p:ph type="title"/>
          </p:nvPr>
        </p:nvSpPr>
        <p:spPr/>
        <p:txBody>
          <a:bodyPr/>
          <a:lstStyle/>
          <a:p>
            <a:pPr eaLnBrk="1" hangingPunct="1">
              <a:defRPr/>
            </a:pPr>
            <a:r>
              <a:rPr lang="en-US"/>
              <a:t>Chapter 7 Summary Questions</a:t>
            </a:r>
          </a:p>
        </p:txBody>
      </p:sp>
      <p:sp>
        <p:nvSpPr>
          <p:cNvPr id="140291" name="Rectangle 3"/>
          <p:cNvSpPr>
            <a:spLocks noGrp="1" noChangeArrowheads="1"/>
          </p:cNvSpPr>
          <p:nvPr>
            <p:ph type="body" idx="1"/>
          </p:nvPr>
        </p:nvSpPr>
        <p:spPr/>
        <p:txBody>
          <a:bodyPr/>
          <a:lstStyle/>
          <a:p>
            <a:pPr eaLnBrk="1" hangingPunct="1">
              <a:defRPr/>
            </a:pPr>
            <a:r>
              <a:rPr lang="en-US" dirty="0">
                <a:effectLst/>
              </a:rPr>
              <a:t>What are the most common home networks?</a:t>
            </a: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Slide Number Placeholder 5"/>
          <p:cNvSpPr>
            <a:spLocks noGrp="1"/>
          </p:cNvSpPr>
          <p:nvPr>
            <p:ph type="sldNum" sz="quarter" idx="12"/>
          </p:nvPr>
        </p:nvSpPr>
        <p:spPr>
          <a:noFill/>
        </p:spPr>
        <p:txBody>
          <a:bodyPr/>
          <a:lstStyle/>
          <a:p>
            <a:fld id="{2E292A0F-4BFA-48A7-8107-7146990C9755}" type="slidenum">
              <a:rPr lang="en-US" smtClean="0"/>
              <a:pPr/>
              <a:t>34</a:t>
            </a:fld>
            <a:endParaRPr lang="en-US" smtClean="0"/>
          </a:p>
        </p:txBody>
      </p:sp>
      <p:sp>
        <p:nvSpPr>
          <p:cNvPr id="135170" name="Rectangle 2"/>
          <p:cNvSpPr>
            <a:spLocks noGrp="1" noChangeArrowheads="1"/>
          </p:cNvSpPr>
          <p:nvPr>
            <p:ph type="title"/>
          </p:nvPr>
        </p:nvSpPr>
        <p:spPr/>
        <p:txBody>
          <a:bodyPr/>
          <a:lstStyle/>
          <a:p>
            <a:pPr eaLnBrk="1" hangingPunct="1">
              <a:defRPr/>
            </a:pPr>
            <a:r>
              <a:rPr lang="en-US"/>
              <a:t>Chapter 7 Summary Questions</a:t>
            </a:r>
          </a:p>
        </p:txBody>
      </p:sp>
      <p:sp>
        <p:nvSpPr>
          <p:cNvPr id="135171" name="Rectangle 3"/>
          <p:cNvSpPr>
            <a:spLocks noGrp="1" noChangeArrowheads="1"/>
          </p:cNvSpPr>
          <p:nvPr>
            <p:ph type="body" idx="1"/>
          </p:nvPr>
        </p:nvSpPr>
        <p:spPr/>
        <p:txBody>
          <a:bodyPr/>
          <a:lstStyle/>
          <a:p>
            <a:pPr eaLnBrk="1" hangingPunct="1">
              <a:defRPr/>
            </a:pPr>
            <a:r>
              <a:rPr lang="en-US" dirty="0">
                <a:effectLst/>
              </a:rPr>
              <a:t>What are wired Ethernet networks, and how are they created? </a:t>
            </a: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Slide Number Placeholder 5"/>
          <p:cNvSpPr>
            <a:spLocks noGrp="1"/>
          </p:cNvSpPr>
          <p:nvPr>
            <p:ph type="sldNum" sz="quarter" idx="12"/>
          </p:nvPr>
        </p:nvSpPr>
        <p:spPr>
          <a:noFill/>
        </p:spPr>
        <p:txBody>
          <a:bodyPr/>
          <a:lstStyle/>
          <a:p>
            <a:fld id="{E0E3B830-CE58-4909-9D2C-64983617991E}" type="slidenum">
              <a:rPr lang="en-US" smtClean="0"/>
              <a:pPr/>
              <a:t>35</a:t>
            </a:fld>
            <a:endParaRPr lang="en-US" smtClean="0"/>
          </a:p>
        </p:txBody>
      </p:sp>
      <p:sp>
        <p:nvSpPr>
          <p:cNvPr id="141314" name="Rectangle 2"/>
          <p:cNvSpPr>
            <a:spLocks noGrp="1" noChangeArrowheads="1"/>
          </p:cNvSpPr>
          <p:nvPr>
            <p:ph type="title"/>
          </p:nvPr>
        </p:nvSpPr>
        <p:spPr/>
        <p:txBody>
          <a:bodyPr/>
          <a:lstStyle/>
          <a:p>
            <a:pPr eaLnBrk="1" hangingPunct="1">
              <a:defRPr/>
            </a:pPr>
            <a:r>
              <a:rPr lang="en-US"/>
              <a:t>Chapter 7 Summary Questions</a:t>
            </a:r>
          </a:p>
        </p:txBody>
      </p:sp>
      <p:sp>
        <p:nvSpPr>
          <p:cNvPr id="141315" name="Rectangle 3"/>
          <p:cNvSpPr>
            <a:spLocks noGrp="1" noChangeArrowheads="1"/>
          </p:cNvSpPr>
          <p:nvPr>
            <p:ph type="body" idx="1"/>
          </p:nvPr>
        </p:nvSpPr>
        <p:spPr/>
        <p:txBody>
          <a:bodyPr/>
          <a:lstStyle/>
          <a:p>
            <a:pPr eaLnBrk="1" hangingPunct="1">
              <a:defRPr/>
            </a:pPr>
            <a:r>
              <a:rPr lang="en-US" dirty="0">
                <a:effectLst/>
              </a:rPr>
              <a:t>What are wireless Ethernet networks, and how are they created? </a:t>
            </a: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Slide Number Placeholder 5"/>
          <p:cNvSpPr>
            <a:spLocks noGrp="1"/>
          </p:cNvSpPr>
          <p:nvPr>
            <p:ph type="sldNum" sz="quarter" idx="12"/>
          </p:nvPr>
        </p:nvSpPr>
        <p:spPr>
          <a:noFill/>
        </p:spPr>
        <p:txBody>
          <a:bodyPr/>
          <a:lstStyle/>
          <a:p>
            <a:fld id="{40549B6A-BD75-4AE6-9B06-9F646103723E}" type="slidenum">
              <a:rPr lang="en-US" smtClean="0"/>
              <a:pPr/>
              <a:t>36</a:t>
            </a:fld>
            <a:endParaRPr lang="en-US" smtClean="0"/>
          </a:p>
        </p:txBody>
      </p:sp>
      <p:sp>
        <p:nvSpPr>
          <p:cNvPr id="142338" name="Rectangle 2"/>
          <p:cNvSpPr>
            <a:spLocks noGrp="1" noChangeArrowheads="1"/>
          </p:cNvSpPr>
          <p:nvPr>
            <p:ph type="title"/>
          </p:nvPr>
        </p:nvSpPr>
        <p:spPr/>
        <p:txBody>
          <a:bodyPr/>
          <a:lstStyle/>
          <a:p>
            <a:pPr eaLnBrk="1" hangingPunct="1">
              <a:defRPr/>
            </a:pPr>
            <a:r>
              <a:rPr lang="en-US"/>
              <a:t>Chapter 7 Summary Questions</a:t>
            </a:r>
          </a:p>
        </p:txBody>
      </p:sp>
      <p:sp>
        <p:nvSpPr>
          <p:cNvPr id="142339" name="Rectangle 3"/>
          <p:cNvSpPr>
            <a:spLocks noGrp="1" noChangeArrowheads="1"/>
          </p:cNvSpPr>
          <p:nvPr>
            <p:ph type="body" idx="1"/>
          </p:nvPr>
        </p:nvSpPr>
        <p:spPr/>
        <p:txBody>
          <a:bodyPr/>
          <a:lstStyle/>
          <a:p>
            <a:pPr eaLnBrk="1" hangingPunct="1">
              <a:defRPr/>
            </a:pPr>
            <a:r>
              <a:rPr lang="en-US" dirty="0">
                <a:effectLst/>
              </a:rPr>
              <a:t>How are power-line networks created, and are they </a:t>
            </a:r>
            <a:r>
              <a:rPr lang="en-US" dirty="0" smtClean="0">
                <a:effectLst/>
              </a:rPr>
              <a:t>a viable alternative </a:t>
            </a:r>
            <a:r>
              <a:rPr lang="en-US" dirty="0">
                <a:effectLst/>
              </a:rPr>
              <a:t>to Ethernet networks?</a:t>
            </a: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Slide Number Placeholder 5"/>
          <p:cNvSpPr>
            <a:spLocks noGrp="1"/>
          </p:cNvSpPr>
          <p:nvPr>
            <p:ph type="sldNum" sz="quarter" idx="12"/>
          </p:nvPr>
        </p:nvSpPr>
        <p:spPr>
          <a:noFill/>
        </p:spPr>
        <p:txBody>
          <a:bodyPr/>
          <a:lstStyle/>
          <a:p>
            <a:fld id="{E60E0705-88D7-4E2F-8426-AC17098D3112}" type="slidenum">
              <a:rPr lang="en-US" smtClean="0"/>
              <a:pPr/>
              <a:t>37</a:t>
            </a:fld>
            <a:endParaRPr lang="en-US" smtClean="0"/>
          </a:p>
        </p:txBody>
      </p:sp>
      <p:sp>
        <p:nvSpPr>
          <p:cNvPr id="142338" name="Rectangle 2"/>
          <p:cNvSpPr>
            <a:spLocks noGrp="1" noChangeArrowheads="1"/>
          </p:cNvSpPr>
          <p:nvPr>
            <p:ph type="title"/>
          </p:nvPr>
        </p:nvSpPr>
        <p:spPr/>
        <p:txBody>
          <a:bodyPr/>
          <a:lstStyle/>
          <a:p>
            <a:pPr eaLnBrk="1" hangingPunct="1">
              <a:defRPr/>
            </a:pPr>
            <a:r>
              <a:rPr lang="en-US"/>
              <a:t>Chapter 7 Summary Questions</a:t>
            </a:r>
          </a:p>
        </p:txBody>
      </p:sp>
      <p:sp>
        <p:nvSpPr>
          <p:cNvPr id="142339" name="Rectangle 3"/>
          <p:cNvSpPr>
            <a:spLocks noGrp="1" noChangeArrowheads="1"/>
          </p:cNvSpPr>
          <p:nvPr>
            <p:ph type="body" idx="1"/>
          </p:nvPr>
        </p:nvSpPr>
        <p:spPr/>
        <p:txBody>
          <a:bodyPr/>
          <a:lstStyle/>
          <a:p>
            <a:pPr eaLnBrk="1" hangingPunct="1"/>
            <a:r>
              <a:rPr lang="en-US" dirty="0" smtClean="0">
                <a:effectLst/>
              </a:rPr>
              <a:t>How do I configure my computer’s software to set up a network?</a:t>
            </a: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Slide Number Placeholder 5"/>
          <p:cNvSpPr>
            <a:spLocks noGrp="1"/>
          </p:cNvSpPr>
          <p:nvPr>
            <p:ph type="sldNum" sz="quarter" idx="12"/>
          </p:nvPr>
        </p:nvSpPr>
        <p:spPr>
          <a:noFill/>
        </p:spPr>
        <p:txBody>
          <a:bodyPr/>
          <a:lstStyle/>
          <a:p>
            <a:fld id="{A77C2BD5-6072-42F1-9774-F7BE1424D447}" type="slidenum">
              <a:rPr lang="en-US" smtClean="0"/>
              <a:pPr/>
              <a:t>38</a:t>
            </a:fld>
            <a:endParaRPr lang="en-US" smtClean="0"/>
          </a:p>
        </p:txBody>
      </p:sp>
      <p:sp>
        <p:nvSpPr>
          <p:cNvPr id="136194" name="Rectangle 2"/>
          <p:cNvSpPr>
            <a:spLocks noGrp="1" noChangeArrowheads="1"/>
          </p:cNvSpPr>
          <p:nvPr>
            <p:ph type="title"/>
          </p:nvPr>
        </p:nvSpPr>
        <p:spPr/>
        <p:txBody>
          <a:bodyPr/>
          <a:lstStyle/>
          <a:p>
            <a:pPr eaLnBrk="1" hangingPunct="1">
              <a:defRPr/>
            </a:pPr>
            <a:r>
              <a:rPr lang="en-US"/>
              <a:t>Chapter 7 Summary Questions</a:t>
            </a:r>
          </a:p>
        </p:txBody>
      </p:sp>
      <p:sp>
        <p:nvSpPr>
          <p:cNvPr id="136195" name="Rectangle 3"/>
          <p:cNvSpPr>
            <a:spLocks noGrp="1" noChangeArrowheads="1"/>
          </p:cNvSpPr>
          <p:nvPr>
            <p:ph type="body" idx="1"/>
          </p:nvPr>
        </p:nvSpPr>
        <p:spPr/>
        <p:txBody>
          <a:bodyPr/>
          <a:lstStyle/>
          <a:p>
            <a:pPr eaLnBrk="1" hangingPunct="1"/>
            <a:r>
              <a:rPr lang="en-US" dirty="0" smtClean="0">
                <a:effectLst/>
              </a:rPr>
              <a:t>Why are wireless networks more vulnerable than wired networks, and what special precautions are required to ensure my wireless network is secure?</a:t>
            </a: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6"/>
          <p:cNvSpPr txBox="1">
            <a:spLocks noGrp="1" noChangeArrowheads="1"/>
          </p:cNvSpPr>
          <p:nvPr/>
        </p:nvSpPr>
        <p:spPr bwMode="auto">
          <a:xfrm>
            <a:off x="6553200" y="6245225"/>
            <a:ext cx="2133600" cy="476250"/>
          </a:xfrm>
          <a:prstGeom prst="rect">
            <a:avLst/>
          </a:prstGeom>
          <a:noFill/>
          <a:ln>
            <a:miter lim="800000"/>
            <a:headEnd/>
            <a:tailEnd/>
          </a:ln>
        </p:spPr>
        <p:txBody>
          <a:bodyPr anchor="b"/>
          <a:lstStyle/>
          <a:p>
            <a:pPr algn="ctr">
              <a:defRPr/>
            </a:pPr>
            <a:fld id="{F97C91DC-B321-40F6-B40D-34EAEEF3C714}" type="slidenum">
              <a:rPr lang="en-US" sz="1400">
                <a:solidFill>
                  <a:srgbClr xmlns:mc="http://schemas.openxmlformats.org/markup-compatibility/2006" xmlns:a14="http://schemas.microsoft.com/office/drawing/2007/7/7/main" val="000000" mc:Ignorable=""/>
                </a:solidFill>
                <a:effectLst>
                  <a:outerShdw blurRad="38100" dist="38100" dir="2700000" algn="tl">
                    <a:srgbClr xmlns:mc="http://schemas.openxmlformats.org/markup-compatibility/2006" xmlns:a14="http://schemas.microsoft.com/office/drawing/2007/7/7/main" val="FFFFFF" mc:Ignorable=""/>
                  </a:outerShdw>
                </a:effectLst>
              </a:rPr>
              <a:pPr algn="ctr">
                <a:defRPr/>
              </a:pPr>
              <a:t>39</a:t>
            </a:fld>
            <a:endParaRPr lang="en-US" sz="1400">
              <a:solidFill>
                <a:srgbClr xmlns:mc="http://schemas.openxmlformats.org/markup-compatibility/2006" xmlns:a14="http://schemas.microsoft.com/office/drawing/2007/7/7/main" val="000000" mc:Ignorable=""/>
              </a:solidFill>
              <a:effectLst>
                <a:outerShdw blurRad="38100" dist="38100" dir="2700000" algn="tl">
                  <a:srgbClr xmlns:mc="http://schemas.openxmlformats.org/markup-compatibility/2006" xmlns:a14="http://schemas.microsoft.com/office/drawing/2007/7/7/main" val="FFFFFF" mc:Ignorable=""/>
                </a:outerShdw>
              </a:effectLst>
            </a:endParaRPr>
          </a:p>
        </p:txBody>
      </p:sp>
      <p:sp>
        <p:nvSpPr>
          <p:cNvPr id="140290" name="Rectangle 4"/>
          <p:cNvSpPr>
            <a:spLocks noChangeArrowheads="1"/>
          </p:cNvSpPr>
          <p:nvPr/>
        </p:nvSpPr>
        <p:spPr bwMode="auto">
          <a:xfrm>
            <a:off x="-3725863" y="2297113"/>
            <a:ext cx="9144001" cy="0"/>
          </a:xfrm>
          <a:prstGeom prst="rect">
            <a:avLst/>
          </a:prstGeom>
          <a:noFill/>
          <a:ln w="25400">
            <a:noFill/>
            <a:miter lim="800000"/>
            <a:headEnd/>
            <a:tailEnd/>
          </a:ln>
        </p:spPr>
        <p:txBody>
          <a:bodyPr wrap="none" anchor="ctr">
            <a:spAutoFit/>
          </a:bodyPr>
          <a:lstStyle/>
          <a:p>
            <a:pPr algn="ctr"/>
            <a:endParaRPr lang="en-US"/>
          </a:p>
        </p:txBody>
      </p:sp>
      <p:pic>
        <p:nvPicPr>
          <p:cNvPr id="140291" name="Picture 5" descr="cid:3287383400_2177562"/>
          <p:cNvPicPr>
            <a:picLocks noChangeAspect="1" noChangeArrowheads="1"/>
          </p:cNvPicPr>
          <p:nvPr/>
        </p:nvPicPr>
        <p:blipFill>
          <a:blip r:embed="rId3" r:link="rId4" cstate="print"/>
          <a:srcRect/>
          <a:stretch>
            <a:fillRect/>
          </a:stretch>
        </p:blipFill>
        <p:spPr bwMode="auto">
          <a:xfrm>
            <a:off x="342900" y="971550"/>
            <a:ext cx="8423275" cy="2747963"/>
          </a:xfrm>
          <a:prstGeom prst="rect">
            <a:avLst/>
          </a:prstGeom>
          <a:solidFill>
            <a:schemeClr val="hlink"/>
          </a:solidFill>
          <a:ln w="9525">
            <a:solidFill>
              <a:schemeClr val="bg1"/>
            </a:solidFill>
            <a:miter lim="800000"/>
            <a:headEnd/>
            <a:tailEnd/>
          </a:ln>
        </p:spPr>
      </p:pic>
      <p:sp>
        <p:nvSpPr>
          <p:cNvPr id="140292" name="Rectangle 6"/>
          <p:cNvSpPr>
            <a:spLocks noChangeArrowheads="1"/>
          </p:cNvSpPr>
          <p:nvPr/>
        </p:nvSpPr>
        <p:spPr bwMode="auto">
          <a:xfrm>
            <a:off x="708025" y="3894138"/>
            <a:ext cx="7589838" cy="1069975"/>
          </a:xfrm>
          <a:prstGeom prst="rect">
            <a:avLst/>
          </a:prstGeom>
          <a:noFill/>
          <a:ln w="25400">
            <a:noFill/>
            <a:miter lim="800000"/>
            <a:headEnd/>
            <a:tailEnd/>
          </a:ln>
        </p:spPr>
        <p:txBody>
          <a:bodyPr anchor="ctr">
            <a:spAutoFit/>
          </a:bodyPr>
          <a:lstStyle/>
          <a:p>
            <a:pPr algn="ctr"/>
            <a:r>
              <a:rPr lang="en-US" sz="1600">
                <a:solidFill>
                  <a:srgbClr xmlns:mc="http://schemas.openxmlformats.org/markup-compatibility/2006" xmlns:a14="http://schemas.microsoft.com/office/drawing/2007/7/7/main" val="000000" mc:Ignorable=""/>
                </a:solidFill>
                <a:cs typeface="Times New Roman" pitchFamily="18"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738188" y="5327650"/>
            <a:ext cx="7845425" cy="636588"/>
          </a:xfrm>
          <a:prstGeom prst="rect">
            <a:avLst/>
          </a:prstGeom>
          <a:noFill/>
          <a:ln>
            <a:miter lim="800000"/>
            <a:headEnd/>
            <a:tailEnd/>
          </a:ln>
        </p:spPr>
        <p:txBody>
          <a:bodyPr anchor="b"/>
          <a:lstStyle/>
          <a:p>
            <a:pPr algn="ctr">
              <a:defRPr/>
            </a:pPr>
            <a:r>
              <a:rPr lang="en-US" sz="1800" dirty="0">
                <a:solidFill>
                  <a:srgbClr xmlns:mc="http://schemas.openxmlformats.org/markup-compatibility/2006" xmlns:a14="http://schemas.microsoft.com/office/drawing/2007/7/7/main" val="000000" mc:Ignorable=""/>
                </a:solidFill>
                <a:effectLst>
                  <a:outerShdw blurRad="38100" dist="38100" dir="2700000" algn="tl">
                    <a:srgbClr xmlns:mc="http://schemas.openxmlformats.org/markup-compatibility/2006" xmlns:a14="http://schemas.microsoft.com/office/drawing/2007/7/7/main" val="FFFFFF" mc:Ignorable=""/>
                  </a:outerShdw>
                </a:effectLst>
                <a:latin typeface="+mn-lt"/>
              </a:rPr>
              <a:t>Copyright © </a:t>
            </a:r>
            <a:r>
              <a:rPr lang="en-US" sz="1800" dirty="0" smtClean="0">
                <a:solidFill>
                  <a:srgbClr xmlns:mc="http://schemas.openxmlformats.org/markup-compatibility/2006" xmlns:a14="http://schemas.microsoft.com/office/drawing/2007/7/7/main" val="000000" mc:Ignorable=""/>
                </a:solidFill>
                <a:effectLst>
                  <a:outerShdw blurRad="38100" dist="38100" dir="2700000" algn="tl">
                    <a:srgbClr xmlns:mc="http://schemas.openxmlformats.org/markup-compatibility/2006" xmlns:a14="http://schemas.microsoft.com/office/drawing/2007/7/7/main" val="FFFFFF" mc:Ignorable=""/>
                  </a:outerShdw>
                </a:effectLst>
                <a:latin typeface="+mn-lt"/>
              </a:rPr>
              <a:t>2011 </a:t>
            </a:r>
            <a:r>
              <a:rPr lang="en-US" sz="1800" dirty="0">
                <a:solidFill>
                  <a:srgbClr xmlns:mc="http://schemas.openxmlformats.org/markup-compatibility/2006" xmlns:a14="http://schemas.microsoft.com/office/drawing/2007/7/7/main" val="000000" mc:Ignorable=""/>
                </a:solidFill>
                <a:effectLst>
                  <a:outerShdw blurRad="38100" dist="38100" dir="2700000" algn="tl">
                    <a:srgbClr xmlns:mc="http://schemas.openxmlformats.org/markup-compatibility/2006" xmlns:a14="http://schemas.microsoft.com/office/drawing/2007/7/7/main" val="FFFFFF" mc:Ignorable=""/>
                  </a:outerShdw>
                </a:effectLst>
                <a:latin typeface="+mn-lt"/>
              </a:rPr>
              <a:t>Pearson Education, Inc.  </a:t>
            </a:r>
          </a:p>
          <a:p>
            <a:pPr algn="ctr">
              <a:defRPr/>
            </a:pPr>
            <a:r>
              <a:rPr lang="en-US" sz="1800" dirty="0">
                <a:solidFill>
                  <a:srgbClr xmlns:mc="http://schemas.openxmlformats.org/markup-compatibility/2006" xmlns:a14="http://schemas.microsoft.com/office/drawing/2007/7/7/main" val="000000" mc:Ignorable=""/>
                </a:solidFill>
                <a:effectLst>
                  <a:outerShdw blurRad="38100" dist="38100" dir="2700000" algn="tl">
                    <a:srgbClr xmlns:mc="http://schemas.openxmlformats.org/markup-compatibility/2006" xmlns:a14="http://schemas.microsoft.com/office/drawing/2007/7/7/main" val="FFFFFF" mc:Ignorable=""/>
                  </a:outerShdw>
                </a:effectLst>
                <a:latin typeface="+mn-lt"/>
              </a:rPr>
              <a:t>Publishing as Prentice Hall</a:t>
            </a:r>
          </a:p>
        </p:txBody>
      </p:sp>
      <p:sp>
        <p:nvSpPr>
          <p:cNvPr id="7" name="Slide Number Placeholder 6"/>
          <p:cNvSpPr>
            <a:spLocks noGrp="1"/>
          </p:cNvSpPr>
          <p:nvPr>
            <p:ph type="sldNum" sz="quarter" idx="10"/>
          </p:nvPr>
        </p:nvSpPr>
        <p:spPr/>
        <p:txBody>
          <a:bodyPr/>
          <a:lstStyle/>
          <a:p>
            <a:pPr>
              <a:defRPr/>
            </a:pPr>
            <a:fld id="{FFC3779F-B0AF-4573-8FF1-6377851E0D01}" type="slidenum">
              <a:rPr lang="en-US" smtClean="0"/>
              <a:pPr>
                <a:defRPr/>
              </a:pPr>
              <a:t>39</a:t>
            </a:fld>
            <a:endParaRPr lang="en-US"/>
          </a:p>
        </p:txBody>
      </p:sp>
    </p:spTree>
  </p:cSld>
  <p:clrMapOvr>
    <a:masterClrMapping/>
  </p:clrMapOvr>
  <p:transition xmlns:p14="http://schemas.microsoft.com/office/powerpoint/2007/7/12/main"/>
  <p:timing>
    <p:tnLst>
      <p:par>
        <p:cTn xmlns:p14="http://schemas.microsoft.com/office/powerpoint/2007/7/12/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5"/>
          <p:cNvSpPr>
            <a:spLocks noGrp="1"/>
          </p:cNvSpPr>
          <p:nvPr>
            <p:ph type="sldNum" sz="quarter" idx="12"/>
          </p:nvPr>
        </p:nvSpPr>
        <p:spPr>
          <a:noFill/>
        </p:spPr>
        <p:txBody>
          <a:bodyPr/>
          <a:lstStyle/>
          <a:p>
            <a:fld id="{DA6FE67F-C383-4C32-BBB4-60E51D1D5C1C}" type="slidenum">
              <a:rPr lang="en-US" smtClean="0"/>
              <a:pPr/>
              <a:t>4</a:t>
            </a:fld>
            <a:endParaRPr lang="en-US" smtClean="0"/>
          </a:p>
        </p:txBody>
      </p:sp>
      <p:sp>
        <p:nvSpPr>
          <p:cNvPr id="68610" name="Rectangle 2"/>
          <p:cNvSpPr>
            <a:spLocks noGrp="1" noChangeArrowheads="1"/>
          </p:cNvSpPr>
          <p:nvPr>
            <p:ph type="title"/>
          </p:nvPr>
        </p:nvSpPr>
        <p:spPr/>
        <p:txBody>
          <a:bodyPr/>
          <a:lstStyle/>
          <a:p>
            <a:pPr eaLnBrk="1" hangingPunct="1">
              <a:defRPr/>
            </a:pPr>
            <a:r>
              <a:rPr lang="en-US"/>
              <a:t>Networking Fundamentals</a:t>
            </a:r>
          </a:p>
        </p:txBody>
      </p:sp>
      <p:sp>
        <p:nvSpPr>
          <p:cNvPr id="68611" name="Rectangle 3"/>
          <p:cNvSpPr>
            <a:spLocks noGrp="1" noChangeArrowheads="1"/>
          </p:cNvSpPr>
          <p:nvPr>
            <p:ph type="body" idx="1"/>
          </p:nvPr>
        </p:nvSpPr>
        <p:spPr>
          <a:xfrm>
            <a:off x="457201" y="1497013"/>
            <a:ext cx="8061324" cy="4370387"/>
          </a:xfrm>
        </p:spPr>
        <p:txBody>
          <a:bodyPr/>
          <a:lstStyle/>
          <a:p>
            <a:pPr eaLnBrk="1" hangingPunct="1">
              <a:defRPr/>
            </a:pPr>
            <a:r>
              <a:rPr lang="en-US" dirty="0" smtClean="0">
                <a:effectLst/>
              </a:rPr>
              <a:t>Computer network</a:t>
            </a:r>
          </a:p>
          <a:p>
            <a:pPr lvl="1" eaLnBrk="1" hangingPunct="1">
              <a:defRPr/>
            </a:pPr>
            <a:r>
              <a:rPr lang="en-US" dirty="0" smtClean="0">
                <a:effectLst/>
              </a:rPr>
              <a:t>Two or more computers connected together</a:t>
            </a:r>
          </a:p>
          <a:p>
            <a:pPr lvl="1" eaLnBrk="1" hangingPunct="1">
              <a:defRPr/>
            </a:pPr>
            <a:r>
              <a:rPr lang="en-US" dirty="0" smtClean="0">
                <a:effectLst/>
              </a:rPr>
              <a:t>Devices connected to networks: nodes </a:t>
            </a:r>
          </a:p>
          <a:p>
            <a:pPr eaLnBrk="1" hangingPunct="1">
              <a:defRPr/>
            </a:pPr>
            <a:r>
              <a:rPr lang="en-US" dirty="0" smtClean="0">
                <a:effectLst/>
              </a:rPr>
              <a:t>Benefits of a network</a:t>
            </a:r>
          </a:p>
          <a:p>
            <a:pPr lvl="1" eaLnBrk="1" hangingPunct="1">
              <a:defRPr/>
            </a:pPr>
            <a:r>
              <a:rPr lang="en-US" dirty="0" smtClean="0">
                <a:effectLst/>
              </a:rPr>
              <a:t>Sharing resources and peripherals</a:t>
            </a:r>
          </a:p>
          <a:p>
            <a:pPr lvl="1" eaLnBrk="1" hangingPunct="1">
              <a:defRPr/>
            </a:pPr>
            <a:r>
              <a:rPr lang="en-US" dirty="0" smtClean="0">
                <a:effectLst/>
              </a:rPr>
              <a:t>Transferring files</a:t>
            </a:r>
          </a:p>
          <a:p>
            <a:pPr lvl="1" eaLnBrk="1" hangingPunct="1">
              <a:defRPr/>
            </a:pPr>
            <a:r>
              <a:rPr lang="en-US" dirty="0" smtClean="0">
                <a:effectLst/>
              </a:rPr>
              <a:t>Sharing of broadband connection with use of a router</a:t>
            </a: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5"/>
          <p:cNvSpPr>
            <a:spLocks noGrp="1"/>
          </p:cNvSpPr>
          <p:nvPr>
            <p:ph type="sldNum" sz="quarter" idx="12"/>
          </p:nvPr>
        </p:nvSpPr>
        <p:spPr>
          <a:noFill/>
        </p:spPr>
        <p:txBody>
          <a:bodyPr/>
          <a:lstStyle/>
          <a:p>
            <a:fld id="{0FC3A229-457E-40E8-8756-DD852C5DA0DC}" type="slidenum">
              <a:rPr lang="en-US" smtClean="0"/>
              <a:pPr/>
              <a:t>5</a:t>
            </a:fld>
            <a:endParaRPr lang="en-US" smtClean="0"/>
          </a:p>
        </p:txBody>
      </p:sp>
      <p:sp>
        <p:nvSpPr>
          <p:cNvPr id="70658" name="Rectangle 2"/>
          <p:cNvSpPr>
            <a:spLocks noGrp="1" noChangeArrowheads="1"/>
          </p:cNvSpPr>
          <p:nvPr>
            <p:ph type="title"/>
          </p:nvPr>
        </p:nvSpPr>
        <p:spPr/>
        <p:txBody>
          <a:bodyPr/>
          <a:lstStyle/>
          <a:p>
            <a:pPr eaLnBrk="1" hangingPunct="1">
              <a:defRPr/>
            </a:pPr>
            <a:r>
              <a:rPr lang="en-US"/>
              <a:t>Network Architecture</a:t>
            </a:r>
          </a:p>
        </p:txBody>
      </p:sp>
      <p:sp>
        <p:nvSpPr>
          <p:cNvPr id="70659" name="Rectangle 3"/>
          <p:cNvSpPr>
            <a:spLocks noGrp="1" noChangeArrowheads="1"/>
          </p:cNvSpPr>
          <p:nvPr>
            <p:ph type="body" idx="1"/>
          </p:nvPr>
        </p:nvSpPr>
        <p:spPr/>
        <p:txBody>
          <a:bodyPr/>
          <a:lstStyle/>
          <a:p>
            <a:pPr eaLnBrk="1" hangingPunct="1">
              <a:defRPr/>
            </a:pPr>
            <a:r>
              <a:rPr lang="en-US" dirty="0" smtClean="0">
                <a:effectLst/>
              </a:rPr>
              <a:t>Network designs</a:t>
            </a:r>
          </a:p>
          <a:p>
            <a:pPr lvl="1" eaLnBrk="1" hangingPunct="1">
              <a:defRPr/>
            </a:pPr>
            <a:r>
              <a:rPr lang="en-US" dirty="0" smtClean="0">
                <a:effectLst/>
              </a:rPr>
              <a:t>Locally administered</a:t>
            </a:r>
          </a:p>
          <a:p>
            <a:pPr lvl="2" eaLnBrk="1" hangingPunct="1">
              <a:defRPr/>
            </a:pPr>
            <a:r>
              <a:rPr lang="en-US" dirty="0" smtClean="0">
                <a:effectLst/>
              </a:rPr>
              <a:t>Peer-to-peer (P2P)</a:t>
            </a:r>
          </a:p>
          <a:p>
            <a:pPr lvl="1" eaLnBrk="1" hangingPunct="1">
              <a:defRPr/>
            </a:pPr>
            <a:r>
              <a:rPr lang="en-US" dirty="0" smtClean="0">
                <a:effectLst/>
              </a:rPr>
              <a:t>Centrally administered</a:t>
            </a:r>
          </a:p>
          <a:p>
            <a:pPr lvl="2" eaLnBrk="1" hangingPunct="1">
              <a:defRPr/>
            </a:pPr>
            <a:r>
              <a:rPr lang="en-US" dirty="0" smtClean="0">
                <a:effectLst/>
              </a:rPr>
              <a:t>Client/server</a:t>
            </a: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5"/>
          <p:cNvSpPr>
            <a:spLocks noGrp="1"/>
          </p:cNvSpPr>
          <p:nvPr>
            <p:ph type="sldNum" sz="quarter" idx="12"/>
          </p:nvPr>
        </p:nvSpPr>
        <p:spPr>
          <a:noFill/>
        </p:spPr>
        <p:txBody>
          <a:bodyPr/>
          <a:lstStyle/>
          <a:p>
            <a:fld id="{9CF3BCB8-8932-45C5-B535-D9556F12DA84}" type="slidenum">
              <a:rPr lang="en-US" smtClean="0"/>
              <a:pPr/>
              <a:t>6</a:t>
            </a:fld>
            <a:endParaRPr lang="en-US" smtClean="0"/>
          </a:p>
        </p:txBody>
      </p:sp>
      <p:sp>
        <p:nvSpPr>
          <p:cNvPr id="72706" name="Rectangle 2"/>
          <p:cNvSpPr>
            <a:spLocks noGrp="1" noChangeArrowheads="1"/>
          </p:cNvSpPr>
          <p:nvPr>
            <p:ph type="title"/>
          </p:nvPr>
        </p:nvSpPr>
        <p:spPr/>
        <p:txBody>
          <a:bodyPr/>
          <a:lstStyle/>
          <a:p>
            <a:pPr eaLnBrk="1" hangingPunct="1">
              <a:defRPr/>
            </a:pPr>
            <a:r>
              <a:rPr lang="en-US"/>
              <a:t>Peer-to-Peer Networks</a:t>
            </a:r>
          </a:p>
        </p:txBody>
      </p:sp>
      <p:sp>
        <p:nvSpPr>
          <p:cNvPr id="72707" name="Rectangle 3"/>
          <p:cNvSpPr>
            <a:spLocks noGrp="1" noChangeArrowheads="1"/>
          </p:cNvSpPr>
          <p:nvPr>
            <p:ph type="body" idx="1"/>
          </p:nvPr>
        </p:nvSpPr>
        <p:spPr>
          <a:xfrm>
            <a:off x="457200" y="1600201"/>
            <a:ext cx="7924800" cy="2667000"/>
          </a:xfrm>
        </p:spPr>
        <p:txBody>
          <a:bodyPr/>
          <a:lstStyle/>
          <a:p>
            <a:pPr eaLnBrk="1" hangingPunct="1">
              <a:defRPr/>
            </a:pPr>
            <a:r>
              <a:rPr lang="en-US" dirty="0" smtClean="0">
                <a:effectLst/>
              </a:rPr>
              <a:t>Nodes communicate with each other</a:t>
            </a:r>
          </a:p>
          <a:p>
            <a:pPr lvl="1" eaLnBrk="1" hangingPunct="1">
              <a:defRPr/>
            </a:pPr>
            <a:r>
              <a:rPr lang="en-US" dirty="0" smtClean="0">
                <a:effectLst/>
              </a:rPr>
              <a:t>Peers</a:t>
            </a:r>
          </a:p>
          <a:p>
            <a:pPr eaLnBrk="1" hangingPunct="1">
              <a:defRPr/>
            </a:pPr>
            <a:r>
              <a:rPr lang="en-US" dirty="0" smtClean="0">
                <a:effectLst/>
              </a:rPr>
              <a:t>Share peripheral devices</a:t>
            </a:r>
          </a:p>
          <a:p>
            <a:pPr eaLnBrk="1" hangingPunct="1">
              <a:defRPr/>
            </a:pPr>
            <a:r>
              <a:rPr lang="en-US" dirty="0" smtClean="0">
                <a:effectLst/>
              </a:rPr>
              <a:t>Common in home networks </a:t>
            </a:r>
          </a:p>
        </p:txBody>
      </p:sp>
      <p:pic>
        <p:nvPicPr>
          <p:cNvPr id="39940" name="Picture 4" descr="peertopeer"/>
          <p:cNvPicPr>
            <a:picLocks noChangeAspect="1" noChangeArrowheads="1"/>
          </p:cNvPicPr>
          <p:nvPr/>
        </p:nvPicPr>
        <p:blipFill>
          <a:blip r:embed="rId3" cstate="screen">
            <a:extLst>
              <a:ext uri="28A0092B-C50C-407e-A947-70E740481C1C">
                <a14:useLocalDpi xmlns:a14="http://schemas.microsoft.com/office/drawing/2007/7/7/main"/>
              </a:ext>
            </a:extLst>
          </a:blip>
          <a:stretch>
            <a:fillRect/>
          </a:stretch>
        </p:blipFill>
        <p:spPr bwMode="auto">
          <a:xfrm>
            <a:off x="2362199" y="4038600"/>
            <a:ext cx="4750243" cy="2209800"/>
          </a:xfrm>
          <a:prstGeom prst="rect">
            <a:avLst/>
          </a:prstGeom>
          <a:noFill/>
          <a:ln w="9525">
            <a:noFill/>
            <a:miter lim="800000"/>
            <a:headEnd/>
            <a:tailEnd/>
          </a:ln>
        </p:spPr>
      </p:pic>
      <p:sp>
        <p:nvSpPr>
          <p:cNvPr id="8" name="Date Placeholder 7"/>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5"/>
          <p:cNvSpPr>
            <a:spLocks noGrp="1"/>
          </p:cNvSpPr>
          <p:nvPr>
            <p:ph type="sldNum" sz="quarter" idx="12"/>
          </p:nvPr>
        </p:nvSpPr>
        <p:spPr>
          <a:noFill/>
        </p:spPr>
        <p:txBody>
          <a:bodyPr/>
          <a:lstStyle/>
          <a:p>
            <a:fld id="{A5FB8667-0957-40E1-B62A-A0C649CCE58E}" type="slidenum">
              <a:rPr lang="en-US" smtClean="0"/>
              <a:pPr/>
              <a:t>7</a:t>
            </a:fld>
            <a:endParaRPr lang="en-US" smtClean="0"/>
          </a:p>
        </p:txBody>
      </p:sp>
      <p:sp>
        <p:nvSpPr>
          <p:cNvPr id="74754" name="Rectangle 2"/>
          <p:cNvSpPr>
            <a:spLocks noGrp="1" noChangeArrowheads="1"/>
          </p:cNvSpPr>
          <p:nvPr>
            <p:ph type="title"/>
          </p:nvPr>
        </p:nvSpPr>
        <p:spPr/>
        <p:txBody>
          <a:bodyPr/>
          <a:lstStyle/>
          <a:p>
            <a:pPr eaLnBrk="1" hangingPunct="1">
              <a:defRPr/>
            </a:pPr>
            <a:r>
              <a:rPr lang="en-US" dirty="0"/>
              <a:t>Client/Server Networks</a:t>
            </a:r>
          </a:p>
        </p:txBody>
      </p:sp>
      <p:sp>
        <p:nvSpPr>
          <p:cNvPr id="74755" name="Rectangle 3"/>
          <p:cNvSpPr>
            <a:spLocks noGrp="1" noChangeArrowheads="1"/>
          </p:cNvSpPr>
          <p:nvPr>
            <p:ph type="body" idx="1"/>
          </p:nvPr>
        </p:nvSpPr>
        <p:spPr>
          <a:xfrm>
            <a:off x="457200" y="1600200"/>
            <a:ext cx="5181600" cy="4648200"/>
          </a:xfrm>
        </p:spPr>
        <p:txBody>
          <a:bodyPr/>
          <a:lstStyle/>
          <a:p>
            <a:pPr eaLnBrk="1" hangingPunct="1">
              <a:defRPr/>
            </a:pPr>
            <a:r>
              <a:rPr lang="en-US" dirty="0" smtClean="0">
                <a:effectLst/>
              </a:rPr>
              <a:t>Client computers</a:t>
            </a:r>
          </a:p>
          <a:p>
            <a:pPr lvl="1" eaLnBrk="1" hangingPunct="1">
              <a:defRPr/>
            </a:pPr>
            <a:r>
              <a:rPr lang="en-US" dirty="0" smtClean="0">
                <a:effectLst/>
              </a:rPr>
              <a:t>Users who make requests </a:t>
            </a:r>
          </a:p>
          <a:p>
            <a:pPr eaLnBrk="1" hangingPunct="1">
              <a:defRPr/>
            </a:pPr>
            <a:r>
              <a:rPr lang="en-US" dirty="0" smtClean="0">
                <a:effectLst/>
              </a:rPr>
              <a:t>Server computers</a:t>
            </a:r>
          </a:p>
          <a:p>
            <a:pPr lvl="1" eaLnBrk="1" hangingPunct="1">
              <a:defRPr/>
            </a:pPr>
            <a:r>
              <a:rPr lang="en-US" dirty="0" smtClean="0">
                <a:effectLst/>
              </a:rPr>
              <a:t>Provide resources to clients</a:t>
            </a:r>
          </a:p>
          <a:p>
            <a:pPr lvl="1" eaLnBrk="1" hangingPunct="1">
              <a:defRPr/>
            </a:pPr>
            <a:r>
              <a:rPr lang="en-US" dirty="0" smtClean="0">
                <a:effectLst/>
              </a:rPr>
              <a:t>Central network control</a:t>
            </a:r>
          </a:p>
          <a:p>
            <a:pPr eaLnBrk="1" hangingPunct="1">
              <a:defRPr/>
            </a:pPr>
            <a:r>
              <a:rPr lang="en-US" dirty="0" smtClean="0">
                <a:effectLst/>
              </a:rPr>
              <a:t>Internet</a:t>
            </a:r>
          </a:p>
          <a:p>
            <a:pPr lvl="1" eaLnBrk="1" hangingPunct="1">
              <a:defRPr/>
            </a:pPr>
            <a:r>
              <a:rPr lang="en-US" dirty="0" smtClean="0">
                <a:effectLst/>
              </a:rPr>
              <a:t>A large, </a:t>
            </a:r>
            <a:r>
              <a:rPr lang="en-US" dirty="0" err="1" smtClean="0">
                <a:effectLst/>
              </a:rPr>
              <a:t>multiserver</a:t>
            </a:r>
            <a:r>
              <a:rPr lang="en-US" dirty="0" smtClean="0">
                <a:effectLst/>
              </a:rPr>
              <a:t>,</a:t>
            </a:r>
          </a:p>
          <a:p>
            <a:pPr lvl="1" eaLnBrk="1" hangingPunct="1">
              <a:buFontTx/>
              <a:buNone/>
              <a:defRPr/>
            </a:pPr>
            <a:r>
              <a:rPr lang="en-US" dirty="0" smtClean="0">
                <a:effectLst/>
              </a:rPr>
              <a:t>   </a:t>
            </a:r>
            <a:r>
              <a:rPr lang="en-US" dirty="0" err="1" smtClean="0">
                <a:effectLst/>
              </a:rPr>
              <a:t>multiclient</a:t>
            </a:r>
            <a:r>
              <a:rPr lang="en-US" dirty="0" smtClean="0">
                <a:effectLst/>
              </a:rPr>
              <a:t> network</a:t>
            </a:r>
          </a:p>
        </p:txBody>
      </p:sp>
      <p:pic>
        <p:nvPicPr>
          <p:cNvPr id="41988" name="Picture 5" descr="evans4_7_3.jpg                                                 0002EB10Macintosh HD                   ABA78158:"/>
          <p:cNvPicPr>
            <a:picLocks noChangeAspect="1" noChangeArrowheads="1"/>
          </p:cNvPicPr>
          <p:nvPr/>
        </p:nvPicPr>
        <p:blipFill>
          <a:blip r:embed="rId3" cstate="screen">
            <a:extLst>
              <a:ext uri="28A0092B-C50C-407e-A947-70E740481C1C">
                <a14:useLocalDpi xmlns:a14="http://schemas.microsoft.com/office/drawing/2007/7/7/main"/>
              </a:ext>
            </a:extLst>
          </a:blip>
          <a:stretch>
            <a:fillRect/>
          </a:stretch>
        </p:blipFill>
        <p:spPr bwMode="auto">
          <a:xfrm>
            <a:off x="5197390" y="2743200"/>
            <a:ext cx="3683170" cy="3128963"/>
          </a:xfrm>
          <a:prstGeom prst="rect">
            <a:avLst/>
          </a:prstGeom>
          <a:noFill/>
          <a:ln w="9525">
            <a:noFill/>
            <a:miter lim="800000"/>
            <a:headEnd/>
            <a:tailEnd/>
          </a:ln>
        </p:spPr>
      </p:pic>
      <p:sp>
        <p:nvSpPr>
          <p:cNvPr id="8" name="Date Placeholder 7"/>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5"/>
          <p:cNvSpPr>
            <a:spLocks noGrp="1"/>
          </p:cNvSpPr>
          <p:nvPr>
            <p:ph type="sldNum" sz="quarter" idx="12"/>
          </p:nvPr>
        </p:nvSpPr>
        <p:spPr>
          <a:noFill/>
        </p:spPr>
        <p:txBody>
          <a:bodyPr/>
          <a:lstStyle/>
          <a:p>
            <a:fld id="{0CC79E5D-71AF-45A1-B732-F87B54B1C98D}" type="slidenum">
              <a:rPr lang="en-US" smtClean="0"/>
              <a:pPr/>
              <a:t>8</a:t>
            </a:fld>
            <a:endParaRPr lang="en-US" smtClean="0"/>
          </a:p>
        </p:txBody>
      </p:sp>
      <p:sp>
        <p:nvSpPr>
          <p:cNvPr id="76802" name="Rectangle 2"/>
          <p:cNvSpPr>
            <a:spLocks noGrp="1" noChangeArrowheads="1"/>
          </p:cNvSpPr>
          <p:nvPr>
            <p:ph type="title"/>
          </p:nvPr>
        </p:nvSpPr>
        <p:spPr/>
        <p:txBody>
          <a:bodyPr/>
          <a:lstStyle/>
          <a:p>
            <a:pPr eaLnBrk="1" hangingPunct="1">
              <a:defRPr/>
            </a:pPr>
            <a:r>
              <a:rPr lang="en-US" dirty="0" smtClean="0"/>
              <a:t>HANs and LANs</a:t>
            </a:r>
            <a:endParaRPr lang="en-US" dirty="0"/>
          </a:p>
        </p:txBody>
      </p:sp>
      <p:sp>
        <p:nvSpPr>
          <p:cNvPr id="76803" name="Rectangle 3"/>
          <p:cNvSpPr>
            <a:spLocks noGrp="1" noChangeArrowheads="1"/>
          </p:cNvSpPr>
          <p:nvPr>
            <p:ph type="body" idx="1"/>
          </p:nvPr>
        </p:nvSpPr>
        <p:spPr>
          <a:xfrm>
            <a:off x="457200" y="1600200"/>
            <a:ext cx="8229600" cy="4876800"/>
          </a:xfrm>
        </p:spPr>
        <p:txBody>
          <a:bodyPr/>
          <a:lstStyle/>
          <a:p>
            <a:pPr eaLnBrk="1" hangingPunct="1">
              <a:defRPr/>
            </a:pPr>
            <a:r>
              <a:rPr lang="en-US" dirty="0" smtClean="0">
                <a:effectLst/>
              </a:rPr>
              <a:t>Home area network (HAN)</a:t>
            </a:r>
          </a:p>
          <a:p>
            <a:pPr lvl="1" eaLnBrk="1" hangingPunct="1">
              <a:defRPr/>
            </a:pPr>
            <a:r>
              <a:rPr lang="en-US" dirty="0" smtClean="0">
                <a:effectLst/>
              </a:rPr>
              <a:t>Connects digital devices within a home</a:t>
            </a:r>
          </a:p>
          <a:p>
            <a:pPr eaLnBrk="1" hangingPunct="1">
              <a:defRPr/>
            </a:pPr>
            <a:r>
              <a:rPr lang="en-US" dirty="0" smtClean="0">
                <a:effectLst/>
              </a:rPr>
              <a:t>Local area network (LAN)</a:t>
            </a:r>
          </a:p>
          <a:p>
            <a:pPr lvl="1" eaLnBrk="1" hangingPunct="1">
              <a:defRPr/>
            </a:pPr>
            <a:r>
              <a:rPr lang="en-US" dirty="0" smtClean="0">
                <a:effectLst/>
              </a:rPr>
              <a:t>Nodes are within a small geographic region</a:t>
            </a:r>
          </a:p>
          <a:p>
            <a:pPr lvl="2" eaLnBrk="1" hangingPunct="1">
              <a:defRPr/>
            </a:pPr>
            <a:r>
              <a:rPr lang="en-US" dirty="0" smtClean="0">
                <a:effectLst/>
              </a:rPr>
              <a:t>Schools</a:t>
            </a:r>
          </a:p>
          <a:p>
            <a:pPr lvl="2" eaLnBrk="1" hangingPunct="1">
              <a:defRPr/>
            </a:pPr>
            <a:r>
              <a:rPr lang="en-US" dirty="0" smtClean="0">
                <a:effectLst/>
              </a:rPr>
              <a:t>Small businesses</a:t>
            </a: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Number Placeholder 5"/>
          <p:cNvSpPr>
            <a:spLocks noGrp="1"/>
          </p:cNvSpPr>
          <p:nvPr>
            <p:ph type="sldNum" sz="quarter" idx="12"/>
          </p:nvPr>
        </p:nvSpPr>
        <p:spPr>
          <a:noFill/>
        </p:spPr>
        <p:txBody>
          <a:bodyPr/>
          <a:lstStyle/>
          <a:p>
            <a:fld id="{2905F1B9-9AB4-4266-9DA0-FCF10A14014A}" type="slidenum">
              <a:rPr lang="en-US" smtClean="0"/>
              <a:pPr/>
              <a:t>9</a:t>
            </a:fld>
            <a:endParaRPr lang="en-US" smtClean="0"/>
          </a:p>
        </p:txBody>
      </p:sp>
      <p:sp>
        <p:nvSpPr>
          <p:cNvPr id="76802" name="Rectangle 2"/>
          <p:cNvSpPr>
            <a:spLocks noGrp="1" noChangeArrowheads="1"/>
          </p:cNvSpPr>
          <p:nvPr>
            <p:ph type="title"/>
          </p:nvPr>
        </p:nvSpPr>
        <p:spPr/>
        <p:txBody>
          <a:bodyPr/>
          <a:lstStyle/>
          <a:p>
            <a:pPr eaLnBrk="1" hangingPunct="1">
              <a:defRPr/>
            </a:pPr>
            <a:r>
              <a:rPr lang="en-US" dirty="0" smtClean="0"/>
              <a:t>WANs and MANs</a:t>
            </a:r>
            <a:endParaRPr lang="en-US" dirty="0"/>
          </a:p>
        </p:txBody>
      </p:sp>
      <p:sp>
        <p:nvSpPr>
          <p:cNvPr id="76803" name="Rectangle 3"/>
          <p:cNvSpPr>
            <a:spLocks noGrp="1" noChangeArrowheads="1"/>
          </p:cNvSpPr>
          <p:nvPr>
            <p:ph type="body" idx="1"/>
          </p:nvPr>
        </p:nvSpPr>
        <p:spPr>
          <a:xfrm>
            <a:off x="457200" y="1600200"/>
            <a:ext cx="8229600" cy="4495800"/>
          </a:xfrm>
        </p:spPr>
        <p:txBody>
          <a:bodyPr/>
          <a:lstStyle/>
          <a:p>
            <a:pPr eaLnBrk="1" hangingPunct="1">
              <a:defRPr/>
            </a:pPr>
            <a:r>
              <a:rPr lang="en-US" dirty="0">
                <a:effectLst/>
              </a:rPr>
              <a:t>Wide area network (WAN)</a:t>
            </a:r>
          </a:p>
          <a:p>
            <a:pPr lvl="1" eaLnBrk="1" hangingPunct="1">
              <a:defRPr/>
            </a:pPr>
            <a:r>
              <a:rPr lang="en-US" dirty="0">
                <a:effectLst/>
              </a:rPr>
              <a:t>LANs connected over long distances</a:t>
            </a:r>
          </a:p>
          <a:p>
            <a:pPr lvl="2" eaLnBrk="1" hangingPunct="1">
              <a:defRPr/>
            </a:pPr>
            <a:r>
              <a:rPr lang="en-US" dirty="0">
                <a:effectLst/>
              </a:rPr>
              <a:t>A few miles to thousands of miles</a:t>
            </a:r>
          </a:p>
          <a:p>
            <a:pPr lvl="2" eaLnBrk="1" hangingPunct="1">
              <a:defRPr/>
            </a:pPr>
            <a:r>
              <a:rPr lang="en-US" dirty="0" smtClean="0">
                <a:effectLst/>
              </a:rPr>
              <a:t>Uses </a:t>
            </a:r>
            <a:r>
              <a:rPr lang="en-US" dirty="0">
                <a:effectLst/>
              </a:rPr>
              <a:t>telecommunications lines</a:t>
            </a:r>
          </a:p>
          <a:p>
            <a:pPr eaLnBrk="1" hangingPunct="1">
              <a:defRPr/>
            </a:pPr>
            <a:r>
              <a:rPr lang="en-US" dirty="0" smtClean="0">
                <a:effectLst/>
              </a:rPr>
              <a:t>Metropolitan area network (MAN)</a:t>
            </a:r>
          </a:p>
          <a:p>
            <a:pPr lvl="1" eaLnBrk="1" hangingPunct="1">
              <a:defRPr/>
            </a:pPr>
            <a:r>
              <a:rPr lang="en-US" dirty="0" smtClean="0">
                <a:effectLst/>
              </a:rPr>
              <a:t>Provides access within a specific geographic region, such as a city</a:t>
            </a:r>
          </a:p>
        </p:txBody>
      </p:sp>
      <p:sp>
        <p:nvSpPr>
          <p:cNvPr id="7" name="Date Placeholder 6"/>
          <p:cNvSpPr>
            <a:spLocks noGrp="1"/>
          </p:cNvSpPr>
          <p:nvPr>
            <p:ph type="dt" sz="quarter" idx="11"/>
          </p:nvPr>
        </p:nvSpPr>
        <p:spPr/>
        <p:txBody>
          <a:bodyPr/>
          <a:lstStyle/>
          <a:p>
            <a:pPr>
              <a:defRPr/>
            </a:pPr>
            <a:r>
              <a:rPr lang="en-US" dirty="0"/>
              <a:t>Copyright © </a:t>
            </a:r>
            <a:r>
              <a:rPr lang="en-US" dirty="0" smtClean="0"/>
              <a:t>2011 </a:t>
            </a:r>
            <a:r>
              <a:rPr lang="en-US" dirty="0"/>
              <a:t>Pearson Education, Inc. Publishing as Prentice Hall</a:t>
            </a:r>
            <a:endParaRPr lang="en-US" dirty="0">
              <a:solidFill>
                <a:srgbClr xmlns:mc="http://schemas.openxmlformats.org/markup-compatibility/2006" xmlns:a14="http://schemas.microsoft.com/office/drawing/2007/7/7/main" val="FFFBDD" mc:Ignorable=""/>
              </a:solidFill>
            </a:endParaRPr>
          </a:p>
        </p:txBody>
      </p:sp>
    </p:spTree>
  </p:cSld>
  <p:clrMapOvr>
    <a:masterClrMapping/>
  </p:clrMapOvr>
  <p:transition xmlns:p14="http://schemas.microsoft.com/office/powerpoint/2007/7/12/main">
    <p:cut/>
  </p:transition>
  <p:timing>
    <p:tnLst>
      <p:par>
        <p:cTn xmlns:p14="http://schemas.microsoft.com/office/powerpoint/2007/7/12/main" id="1" dur="indefinite" restart="never" nodeType="tmRoot"/>
      </p:par>
    </p:tnLst>
  </p:timing>
</p:sld>
</file>

<file path=ppt/theme/theme1.xml><?xml version="1.0" encoding="utf-8"?>
<a:theme xmlns:a="http://schemas.openxmlformats.org/drawingml/2006/main" name="1_Default Design">
  <a:themeElements>
    <a:clrScheme name="1_Default Design 1">
      <a:dk1>
        <a:srgbClr xmlns:mc="http://schemas.openxmlformats.org/markup-compatibility/2006" xmlns:a14="http://schemas.microsoft.com/office/drawing/2007/7/7/main" val="000000"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000000" mc:Ignorable=""/>
      </a:dk2>
      <a:lt2>
        <a:srgbClr xmlns:mc="http://schemas.openxmlformats.org/markup-compatibility/2006" xmlns:a14="http://schemas.microsoft.com/office/drawing/2007/7/7/main" val="808080" mc:Ignorable=""/>
      </a:lt2>
      <a:accent1>
        <a:srgbClr xmlns:mc="http://schemas.openxmlformats.org/markup-compatibility/2006" xmlns:a14="http://schemas.microsoft.com/office/drawing/2007/7/7/main" val="BBE0E3" mc:Ignorable=""/>
      </a:accent1>
      <a:accent2>
        <a:srgbClr xmlns:mc="http://schemas.openxmlformats.org/markup-compatibility/2006" xmlns:a14="http://schemas.microsoft.com/office/drawing/2007/7/7/main" val="333399" mc:Ignorable=""/>
      </a:accent2>
      <a:accent3>
        <a:srgbClr xmlns:mc="http://schemas.openxmlformats.org/markup-compatibility/2006" xmlns:a14="http://schemas.microsoft.com/office/drawing/2007/7/7/main" val="FFFFFF" mc:Ignorable=""/>
      </a:accent3>
      <a:accent4>
        <a:srgbClr xmlns:mc="http://schemas.openxmlformats.org/markup-compatibility/2006" xmlns:a14="http://schemas.microsoft.com/office/drawing/2007/7/7/main" val="000000" mc:Ignorable=""/>
      </a:accent4>
      <a:accent5>
        <a:srgbClr xmlns:mc="http://schemas.openxmlformats.org/markup-compatibility/2006" xmlns:a14="http://schemas.microsoft.com/office/drawing/2007/7/7/main" val="DAEDEF" mc:Ignorable=""/>
      </a:accent5>
      <a:accent6>
        <a:srgbClr xmlns:mc="http://schemas.openxmlformats.org/markup-compatibility/2006" xmlns:a14="http://schemas.microsoft.com/office/drawing/2007/7/7/main" val="2D2D8A" mc:Ignorable=""/>
      </a:accent6>
      <a:hlink>
        <a:srgbClr xmlns:mc="http://schemas.openxmlformats.org/markup-compatibility/2006" xmlns:a14="http://schemas.microsoft.com/office/drawing/2007/7/7/main" val="009999" mc:Ignorable=""/>
      </a:hlink>
      <a:folHlink>
        <a:srgbClr xmlns:mc="http://schemas.openxmlformats.org/markup-compatibility/2006" xmlns:a14="http://schemas.microsoft.com/office/drawing/2007/7/7/main" val="99CC00" mc:Ignorable=""/>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07/7/7/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defRPr>
        </a:defPPr>
      </a:lstStyle>
    </a:lnDef>
  </a:objectDefaults>
  <a:extraClrSchemeLst>
    <a:extraClrScheme>
      <a:clrScheme name="1_Default Design 1">
        <a:dk1>
          <a:srgbClr xmlns:mc="http://schemas.openxmlformats.org/markup-compatibility/2006" xmlns:a14="http://schemas.microsoft.com/office/drawing/2007/7/7/main" val="000000"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000000" mc:Ignorable=""/>
        </a:dk2>
        <a:lt2>
          <a:srgbClr xmlns:mc="http://schemas.openxmlformats.org/markup-compatibility/2006" xmlns:a14="http://schemas.microsoft.com/office/drawing/2007/7/7/main" val="808080" mc:Ignorable=""/>
        </a:lt2>
        <a:accent1>
          <a:srgbClr xmlns:mc="http://schemas.openxmlformats.org/markup-compatibility/2006" xmlns:a14="http://schemas.microsoft.com/office/drawing/2007/7/7/main" val="BBE0E3" mc:Ignorable=""/>
        </a:accent1>
        <a:accent2>
          <a:srgbClr xmlns:mc="http://schemas.openxmlformats.org/markup-compatibility/2006" xmlns:a14="http://schemas.microsoft.com/office/drawing/2007/7/7/main" val="333399" mc:Ignorable=""/>
        </a:accent2>
        <a:accent3>
          <a:srgbClr xmlns:mc="http://schemas.openxmlformats.org/markup-compatibility/2006" xmlns:a14="http://schemas.microsoft.com/office/drawing/2007/7/7/main" val="FFFFFF" mc:Ignorable=""/>
        </a:accent3>
        <a:accent4>
          <a:srgbClr xmlns:mc="http://schemas.openxmlformats.org/markup-compatibility/2006" xmlns:a14="http://schemas.microsoft.com/office/drawing/2007/7/7/main" val="000000" mc:Ignorable=""/>
        </a:accent4>
        <a:accent5>
          <a:srgbClr xmlns:mc="http://schemas.openxmlformats.org/markup-compatibility/2006" xmlns:a14="http://schemas.microsoft.com/office/drawing/2007/7/7/main" val="DAEDEF" mc:Ignorable=""/>
        </a:accent5>
        <a:accent6>
          <a:srgbClr xmlns:mc="http://schemas.openxmlformats.org/markup-compatibility/2006" xmlns:a14="http://schemas.microsoft.com/office/drawing/2007/7/7/main" val="2D2D8A" mc:Ignorable=""/>
        </a:accent6>
        <a:hlink>
          <a:srgbClr xmlns:mc="http://schemas.openxmlformats.org/markup-compatibility/2006" xmlns:a14="http://schemas.microsoft.com/office/drawing/2007/7/7/main" val="009999" mc:Ignorable=""/>
        </a:hlink>
        <a:folHlink>
          <a:srgbClr xmlns:mc="http://schemas.openxmlformats.org/markup-compatibility/2006" xmlns:a14="http://schemas.microsoft.com/office/drawing/2007/7/7/main" val="99CC00" mc:Ignorable=""/>
        </a:folHlink>
      </a:clrScheme>
      <a:clrMap bg1="lt1" tx1="dk1" bg2="lt2" tx2="dk2" accent1="accent1" accent2="accent2" accent3="accent3" accent4="accent4" accent5="accent5" accent6="accent6" hlink="hlink" folHlink="folHlink"/>
    </a:extraClrScheme>
    <a:extraClrScheme>
      <a:clrScheme name="1_Default Design 2">
        <a:dk1>
          <a:srgbClr xmlns:mc="http://schemas.openxmlformats.org/markup-compatibility/2006" xmlns:a14="http://schemas.microsoft.com/office/drawing/2007/7/7/main" val="000000"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000000" mc:Ignorable=""/>
        </a:dk2>
        <a:lt2>
          <a:srgbClr xmlns:mc="http://schemas.openxmlformats.org/markup-compatibility/2006" xmlns:a14="http://schemas.microsoft.com/office/drawing/2007/7/7/main" val="969696" mc:Ignorable=""/>
        </a:lt2>
        <a:accent1>
          <a:srgbClr xmlns:mc="http://schemas.openxmlformats.org/markup-compatibility/2006" xmlns:a14="http://schemas.microsoft.com/office/drawing/2007/7/7/main" val="FBDF53" mc:Ignorable=""/>
        </a:accent1>
        <a:accent2>
          <a:srgbClr xmlns:mc="http://schemas.openxmlformats.org/markup-compatibility/2006" xmlns:a14="http://schemas.microsoft.com/office/drawing/2007/7/7/main" val="FF9966" mc:Ignorable=""/>
        </a:accent2>
        <a:accent3>
          <a:srgbClr xmlns:mc="http://schemas.openxmlformats.org/markup-compatibility/2006" xmlns:a14="http://schemas.microsoft.com/office/drawing/2007/7/7/main" val="FFFFFF" mc:Ignorable=""/>
        </a:accent3>
        <a:accent4>
          <a:srgbClr xmlns:mc="http://schemas.openxmlformats.org/markup-compatibility/2006" xmlns:a14="http://schemas.microsoft.com/office/drawing/2007/7/7/main" val="000000" mc:Ignorable=""/>
        </a:accent4>
        <a:accent5>
          <a:srgbClr xmlns:mc="http://schemas.openxmlformats.org/markup-compatibility/2006" xmlns:a14="http://schemas.microsoft.com/office/drawing/2007/7/7/main" val="FDECB3" mc:Ignorable=""/>
        </a:accent5>
        <a:accent6>
          <a:srgbClr xmlns:mc="http://schemas.openxmlformats.org/markup-compatibility/2006" xmlns:a14="http://schemas.microsoft.com/office/drawing/2007/7/7/main" val="E78A5C" mc:Ignorable=""/>
        </a:accent6>
        <a:hlink>
          <a:srgbClr xmlns:mc="http://schemas.openxmlformats.org/markup-compatibility/2006" xmlns:a14="http://schemas.microsoft.com/office/drawing/2007/7/7/main" val="CC3300" mc:Ignorable=""/>
        </a:hlink>
        <a:folHlink>
          <a:srgbClr xmlns:mc="http://schemas.openxmlformats.org/markup-compatibility/2006" xmlns:a14="http://schemas.microsoft.com/office/drawing/2007/7/7/main" val="996600" mc:Ignorable=""/>
        </a:folHlink>
      </a:clrScheme>
      <a:clrMap bg1="lt1" tx1="dk1" bg2="lt2" tx2="dk2" accent1="accent1" accent2="accent2" accent3="accent3" accent4="accent4" accent5="accent5" accent6="accent6" hlink="hlink" folHlink="folHlink"/>
    </a:extraClrScheme>
    <a:extraClrScheme>
      <a:clrScheme name="1_Default Design 3">
        <a:dk1>
          <a:srgbClr xmlns:mc="http://schemas.openxmlformats.org/markup-compatibility/2006" xmlns:a14="http://schemas.microsoft.com/office/drawing/2007/7/7/main" val="000000"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000000" mc:Ignorable=""/>
        </a:dk2>
        <a:lt2>
          <a:srgbClr xmlns:mc="http://schemas.openxmlformats.org/markup-compatibility/2006" xmlns:a14="http://schemas.microsoft.com/office/drawing/2007/7/7/main" val="808080" mc:Ignorable=""/>
        </a:lt2>
        <a:accent1>
          <a:srgbClr xmlns:mc="http://schemas.openxmlformats.org/markup-compatibility/2006" xmlns:a14="http://schemas.microsoft.com/office/drawing/2007/7/7/main" val="99CCFF" mc:Ignorable=""/>
        </a:accent1>
        <a:accent2>
          <a:srgbClr xmlns:mc="http://schemas.openxmlformats.org/markup-compatibility/2006" xmlns:a14="http://schemas.microsoft.com/office/drawing/2007/7/7/main" val="CCCCFF" mc:Ignorable=""/>
        </a:accent2>
        <a:accent3>
          <a:srgbClr xmlns:mc="http://schemas.openxmlformats.org/markup-compatibility/2006" xmlns:a14="http://schemas.microsoft.com/office/drawing/2007/7/7/main" val="FFFFFF" mc:Ignorable=""/>
        </a:accent3>
        <a:accent4>
          <a:srgbClr xmlns:mc="http://schemas.openxmlformats.org/markup-compatibility/2006" xmlns:a14="http://schemas.microsoft.com/office/drawing/2007/7/7/main" val="000000" mc:Ignorable=""/>
        </a:accent4>
        <a:accent5>
          <a:srgbClr xmlns:mc="http://schemas.openxmlformats.org/markup-compatibility/2006" xmlns:a14="http://schemas.microsoft.com/office/drawing/2007/7/7/main" val="CAE2FF" mc:Ignorable=""/>
        </a:accent5>
        <a:accent6>
          <a:srgbClr xmlns:mc="http://schemas.openxmlformats.org/markup-compatibility/2006" xmlns:a14="http://schemas.microsoft.com/office/drawing/2007/7/7/main" val="B9B9E7" mc:Ignorable=""/>
        </a:accent6>
        <a:hlink>
          <a:srgbClr xmlns:mc="http://schemas.openxmlformats.org/markup-compatibility/2006" xmlns:a14="http://schemas.microsoft.com/office/drawing/2007/7/7/main" val="3333CC" mc:Ignorable=""/>
        </a:hlink>
        <a:folHlink>
          <a:srgbClr xmlns:mc="http://schemas.openxmlformats.org/markup-compatibility/2006" xmlns:a14="http://schemas.microsoft.com/office/drawing/2007/7/7/main" val="AF67FF" mc:Ignorable=""/>
        </a:folHlink>
      </a:clrScheme>
      <a:clrMap bg1="lt1" tx1="dk1" bg2="lt2" tx2="dk2" accent1="accent1" accent2="accent2" accent3="accent3" accent4="accent4" accent5="accent5" accent6="accent6" hlink="hlink" folHlink="folHlink"/>
    </a:extraClrScheme>
    <a:extraClrScheme>
      <a:clrScheme name="1_Default Design 4">
        <a:dk1>
          <a:srgbClr xmlns:mc="http://schemas.openxmlformats.org/markup-compatibility/2006" xmlns:a14="http://schemas.microsoft.com/office/drawing/2007/7/7/main" val="000000" mc:Ignorable=""/>
        </a:dk1>
        <a:lt1>
          <a:srgbClr xmlns:mc="http://schemas.openxmlformats.org/markup-compatibility/2006" xmlns:a14="http://schemas.microsoft.com/office/drawing/2007/7/7/main" val="DEF6F1" mc:Ignorable=""/>
        </a:lt1>
        <a:dk2>
          <a:srgbClr xmlns:mc="http://schemas.openxmlformats.org/markup-compatibility/2006" xmlns:a14="http://schemas.microsoft.com/office/drawing/2007/7/7/main" val="000000" mc:Ignorable=""/>
        </a:dk2>
        <a:lt2>
          <a:srgbClr xmlns:mc="http://schemas.openxmlformats.org/markup-compatibility/2006" xmlns:a14="http://schemas.microsoft.com/office/drawing/2007/7/7/main" val="969696" mc:Ignorable=""/>
        </a:lt2>
        <a:accent1>
          <a:srgbClr xmlns:mc="http://schemas.openxmlformats.org/markup-compatibility/2006" xmlns:a14="http://schemas.microsoft.com/office/drawing/2007/7/7/main" val="FFFFFF" mc:Ignorable=""/>
        </a:accent1>
        <a:accent2>
          <a:srgbClr xmlns:mc="http://schemas.openxmlformats.org/markup-compatibility/2006" xmlns:a14="http://schemas.microsoft.com/office/drawing/2007/7/7/main" val="8DC6FF" mc:Ignorable=""/>
        </a:accent2>
        <a:accent3>
          <a:srgbClr xmlns:mc="http://schemas.openxmlformats.org/markup-compatibility/2006" xmlns:a14="http://schemas.microsoft.com/office/drawing/2007/7/7/main" val="ECFAF7" mc:Ignorable=""/>
        </a:accent3>
        <a:accent4>
          <a:srgbClr xmlns:mc="http://schemas.openxmlformats.org/markup-compatibility/2006" xmlns:a14="http://schemas.microsoft.com/office/drawing/2007/7/7/main" val="000000" mc:Ignorable=""/>
        </a:accent4>
        <a:accent5>
          <a:srgbClr xmlns:mc="http://schemas.openxmlformats.org/markup-compatibility/2006" xmlns:a14="http://schemas.microsoft.com/office/drawing/2007/7/7/main" val="FFFFFF" mc:Ignorable=""/>
        </a:accent5>
        <a:accent6>
          <a:srgbClr xmlns:mc="http://schemas.openxmlformats.org/markup-compatibility/2006" xmlns:a14="http://schemas.microsoft.com/office/drawing/2007/7/7/main" val="7FB3E7" mc:Ignorable=""/>
        </a:accent6>
        <a:hlink>
          <a:srgbClr xmlns:mc="http://schemas.openxmlformats.org/markup-compatibility/2006" xmlns:a14="http://schemas.microsoft.com/office/drawing/2007/7/7/main" val="0066CC" mc:Ignorable=""/>
        </a:hlink>
        <a:folHlink>
          <a:srgbClr xmlns:mc="http://schemas.openxmlformats.org/markup-compatibility/2006" xmlns:a14="http://schemas.microsoft.com/office/drawing/2007/7/7/main" val="00A800" mc:Ignorable=""/>
        </a:folHlink>
      </a:clrScheme>
      <a:clrMap bg1="lt1" tx1="dk1" bg2="lt2" tx2="dk2" accent1="accent1" accent2="accent2" accent3="accent3" accent4="accent4" accent5="accent5" accent6="accent6" hlink="hlink" folHlink="folHlink"/>
    </a:extraClrScheme>
    <a:extraClrScheme>
      <a:clrScheme name="1_Default Design 5">
        <a:dk1>
          <a:srgbClr xmlns:mc="http://schemas.openxmlformats.org/markup-compatibility/2006" xmlns:a14="http://schemas.microsoft.com/office/drawing/2007/7/7/main" val="000000" mc:Ignorable=""/>
        </a:dk1>
        <a:lt1>
          <a:srgbClr xmlns:mc="http://schemas.openxmlformats.org/markup-compatibility/2006" xmlns:a14="http://schemas.microsoft.com/office/drawing/2007/7/7/main" val="FFFFD9" mc:Ignorable=""/>
        </a:lt1>
        <a:dk2>
          <a:srgbClr xmlns:mc="http://schemas.openxmlformats.org/markup-compatibility/2006" xmlns:a14="http://schemas.microsoft.com/office/drawing/2007/7/7/main" val="000000" mc:Ignorable=""/>
        </a:dk2>
        <a:lt2>
          <a:srgbClr xmlns:mc="http://schemas.openxmlformats.org/markup-compatibility/2006" xmlns:a14="http://schemas.microsoft.com/office/drawing/2007/7/7/main" val="777777" mc:Ignorable=""/>
        </a:lt2>
        <a:accent1>
          <a:srgbClr xmlns:mc="http://schemas.openxmlformats.org/markup-compatibility/2006" xmlns:a14="http://schemas.microsoft.com/office/drawing/2007/7/7/main" val="FFFFF7" mc:Ignorable=""/>
        </a:accent1>
        <a:accent2>
          <a:srgbClr xmlns:mc="http://schemas.openxmlformats.org/markup-compatibility/2006" xmlns:a14="http://schemas.microsoft.com/office/drawing/2007/7/7/main" val="33CCCC" mc:Ignorable=""/>
        </a:accent2>
        <a:accent3>
          <a:srgbClr xmlns:mc="http://schemas.openxmlformats.org/markup-compatibility/2006" xmlns:a14="http://schemas.microsoft.com/office/drawing/2007/7/7/main" val="FFFFE9" mc:Ignorable=""/>
        </a:accent3>
        <a:accent4>
          <a:srgbClr xmlns:mc="http://schemas.openxmlformats.org/markup-compatibility/2006" xmlns:a14="http://schemas.microsoft.com/office/drawing/2007/7/7/main" val="000000" mc:Ignorable=""/>
        </a:accent4>
        <a:accent5>
          <a:srgbClr xmlns:mc="http://schemas.openxmlformats.org/markup-compatibility/2006" xmlns:a14="http://schemas.microsoft.com/office/drawing/2007/7/7/main" val="FFFFFA" mc:Ignorable=""/>
        </a:accent5>
        <a:accent6>
          <a:srgbClr xmlns:mc="http://schemas.openxmlformats.org/markup-compatibility/2006" xmlns:a14="http://schemas.microsoft.com/office/drawing/2007/7/7/main" val="2DB9B9" mc:Ignorable=""/>
        </a:accent6>
        <a:hlink>
          <a:srgbClr xmlns:mc="http://schemas.openxmlformats.org/markup-compatibility/2006" xmlns:a14="http://schemas.microsoft.com/office/drawing/2007/7/7/main" val="FF5050" mc:Ignorable=""/>
        </a:hlink>
        <a:folHlink>
          <a:srgbClr xmlns:mc="http://schemas.openxmlformats.org/markup-compatibility/2006" xmlns:a14="http://schemas.microsoft.com/office/drawing/2007/7/7/main" val="FF9900" mc:Ignorable=""/>
        </a:folHlink>
      </a:clrScheme>
      <a:clrMap bg1="lt1" tx1="dk1" bg2="lt2" tx2="dk2" accent1="accent1" accent2="accent2" accent3="accent3" accent4="accent4" accent5="accent5" accent6="accent6" hlink="hlink" folHlink="folHlink"/>
    </a:extraClrScheme>
    <a:extraClrScheme>
      <a:clrScheme name="1_Default Design 6">
        <a:dk1>
          <a:srgbClr xmlns:mc="http://schemas.openxmlformats.org/markup-compatibility/2006" xmlns:a14="http://schemas.microsoft.com/office/drawing/2007/7/7/main" val="005A58"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008080" mc:Ignorable=""/>
        </a:dk2>
        <a:lt2>
          <a:srgbClr xmlns:mc="http://schemas.openxmlformats.org/markup-compatibility/2006" xmlns:a14="http://schemas.microsoft.com/office/drawing/2007/7/7/main" val="FFFF99" mc:Ignorable=""/>
        </a:lt2>
        <a:accent1>
          <a:srgbClr xmlns:mc="http://schemas.openxmlformats.org/markup-compatibility/2006" xmlns:a14="http://schemas.microsoft.com/office/drawing/2007/7/7/main" val="006462" mc:Ignorable=""/>
        </a:accent1>
        <a:accent2>
          <a:srgbClr xmlns:mc="http://schemas.openxmlformats.org/markup-compatibility/2006" xmlns:a14="http://schemas.microsoft.com/office/drawing/2007/7/7/main" val="6D6FC7" mc:Ignorable=""/>
        </a:accent2>
        <a:accent3>
          <a:srgbClr xmlns:mc="http://schemas.openxmlformats.org/markup-compatibility/2006" xmlns:a14="http://schemas.microsoft.com/office/drawing/2007/7/7/main" val="AAC0C0" mc:Ignorable=""/>
        </a:accent3>
        <a:accent4>
          <a:srgbClr xmlns:mc="http://schemas.openxmlformats.org/markup-compatibility/2006" xmlns:a14="http://schemas.microsoft.com/office/drawing/2007/7/7/main" val="DADADA" mc:Ignorable=""/>
        </a:accent4>
        <a:accent5>
          <a:srgbClr xmlns:mc="http://schemas.openxmlformats.org/markup-compatibility/2006" xmlns:a14="http://schemas.microsoft.com/office/drawing/2007/7/7/main" val="AAB8B7" mc:Ignorable=""/>
        </a:accent5>
        <a:accent6>
          <a:srgbClr xmlns:mc="http://schemas.openxmlformats.org/markup-compatibility/2006" xmlns:a14="http://schemas.microsoft.com/office/drawing/2007/7/7/main" val="6264B4" mc:Ignorable=""/>
        </a:accent6>
        <a:hlink>
          <a:srgbClr xmlns:mc="http://schemas.openxmlformats.org/markup-compatibility/2006" xmlns:a14="http://schemas.microsoft.com/office/drawing/2007/7/7/main" val="00FFFF" mc:Ignorable=""/>
        </a:hlink>
        <a:folHlink>
          <a:srgbClr xmlns:mc="http://schemas.openxmlformats.org/markup-compatibility/2006" xmlns:a14="http://schemas.microsoft.com/office/drawing/2007/7/7/main" val="00FF00" mc:Ignorable=""/>
        </a:folHlink>
      </a:clrScheme>
      <a:clrMap bg1="dk2" tx1="lt1" bg2="dk1" tx2="lt2" accent1="accent1" accent2="accent2" accent3="accent3" accent4="accent4" accent5="accent5" accent6="accent6" hlink="hlink" folHlink="folHlink"/>
    </a:extraClrScheme>
    <a:extraClrScheme>
      <a:clrScheme name="1_Default Design 7">
        <a:dk1>
          <a:srgbClr xmlns:mc="http://schemas.openxmlformats.org/markup-compatibility/2006" xmlns:a14="http://schemas.microsoft.com/office/drawing/2007/7/7/main" val="5C1F00"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800000" mc:Ignorable=""/>
        </a:dk2>
        <a:lt2>
          <a:srgbClr xmlns:mc="http://schemas.openxmlformats.org/markup-compatibility/2006" xmlns:a14="http://schemas.microsoft.com/office/drawing/2007/7/7/main" val="DFD293" mc:Ignorable=""/>
        </a:lt2>
        <a:accent1>
          <a:srgbClr xmlns:mc="http://schemas.openxmlformats.org/markup-compatibility/2006" xmlns:a14="http://schemas.microsoft.com/office/drawing/2007/7/7/main" val="CC3300" mc:Ignorable=""/>
        </a:accent1>
        <a:accent2>
          <a:srgbClr xmlns:mc="http://schemas.openxmlformats.org/markup-compatibility/2006" xmlns:a14="http://schemas.microsoft.com/office/drawing/2007/7/7/main" val="BE7960" mc:Ignorable=""/>
        </a:accent2>
        <a:accent3>
          <a:srgbClr xmlns:mc="http://schemas.openxmlformats.org/markup-compatibility/2006" xmlns:a14="http://schemas.microsoft.com/office/drawing/2007/7/7/main" val="C0AAAA" mc:Ignorable=""/>
        </a:accent3>
        <a:accent4>
          <a:srgbClr xmlns:mc="http://schemas.openxmlformats.org/markup-compatibility/2006" xmlns:a14="http://schemas.microsoft.com/office/drawing/2007/7/7/main" val="DADADA" mc:Ignorable=""/>
        </a:accent4>
        <a:accent5>
          <a:srgbClr xmlns:mc="http://schemas.openxmlformats.org/markup-compatibility/2006" xmlns:a14="http://schemas.microsoft.com/office/drawing/2007/7/7/main" val="E2ADAA" mc:Ignorable=""/>
        </a:accent5>
        <a:accent6>
          <a:srgbClr xmlns:mc="http://schemas.openxmlformats.org/markup-compatibility/2006" xmlns:a14="http://schemas.microsoft.com/office/drawing/2007/7/7/main" val="AC6D56" mc:Ignorable=""/>
        </a:accent6>
        <a:hlink>
          <a:srgbClr xmlns:mc="http://schemas.openxmlformats.org/markup-compatibility/2006" xmlns:a14="http://schemas.microsoft.com/office/drawing/2007/7/7/main" val="FFFF99" mc:Ignorable=""/>
        </a:hlink>
        <a:folHlink>
          <a:srgbClr xmlns:mc="http://schemas.openxmlformats.org/markup-compatibility/2006" xmlns:a14="http://schemas.microsoft.com/office/drawing/2007/7/7/main" val="D3A219" mc:Ignorable=""/>
        </a:folHlink>
      </a:clrScheme>
      <a:clrMap bg1="dk2" tx1="lt1" bg2="dk1" tx2="lt2" accent1="accent1" accent2="accent2" accent3="accent3" accent4="accent4" accent5="accent5" accent6="accent6" hlink="hlink" folHlink="folHlink"/>
    </a:extraClrScheme>
    <a:extraClrScheme>
      <a:clrScheme name="1_Default Design 8">
        <a:dk1>
          <a:srgbClr xmlns:mc="http://schemas.openxmlformats.org/markup-compatibility/2006" xmlns:a14="http://schemas.microsoft.com/office/drawing/2007/7/7/main" val="003366"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000099" mc:Ignorable=""/>
        </a:dk2>
        <a:lt2>
          <a:srgbClr xmlns:mc="http://schemas.openxmlformats.org/markup-compatibility/2006" xmlns:a14="http://schemas.microsoft.com/office/drawing/2007/7/7/main" val="CCFFFF" mc:Ignorable=""/>
        </a:lt2>
        <a:accent1>
          <a:srgbClr xmlns:mc="http://schemas.openxmlformats.org/markup-compatibility/2006" xmlns:a14="http://schemas.microsoft.com/office/drawing/2007/7/7/main" val="3366CC" mc:Ignorable=""/>
        </a:accent1>
        <a:accent2>
          <a:srgbClr xmlns:mc="http://schemas.openxmlformats.org/markup-compatibility/2006" xmlns:a14="http://schemas.microsoft.com/office/drawing/2007/7/7/main" val="00B000" mc:Ignorable=""/>
        </a:accent2>
        <a:accent3>
          <a:srgbClr xmlns:mc="http://schemas.openxmlformats.org/markup-compatibility/2006" xmlns:a14="http://schemas.microsoft.com/office/drawing/2007/7/7/main" val="AAAACA" mc:Ignorable=""/>
        </a:accent3>
        <a:accent4>
          <a:srgbClr xmlns:mc="http://schemas.openxmlformats.org/markup-compatibility/2006" xmlns:a14="http://schemas.microsoft.com/office/drawing/2007/7/7/main" val="DADADA" mc:Ignorable=""/>
        </a:accent4>
        <a:accent5>
          <a:srgbClr xmlns:mc="http://schemas.openxmlformats.org/markup-compatibility/2006" xmlns:a14="http://schemas.microsoft.com/office/drawing/2007/7/7/main" val="ADB8E2" mc:Ignorable=""/>
        </a:accent5>
        <a:accent6>
          <a:srgbClr xmlns:mc="http://schemas.openxmlformats.org/markup-compatibility/2006" xmlns:a14="http://schemas.microsoft.com/office/drawing/2007/7/7/main" val="009F00" mc:Ignorable=""/>
        </a:accent6>
        <a:hlink>
          <a:srgbClr xmlns:mc="http://schemas.openxmlformats.org/markup-compatibility/2006" xmlns:a14="http://schemas.microsoft.com/office/drawing/2007/7/7/main" val="66CCFF" mc:Ignorable=""/>
        </a:hlink>
        <a:folHlink>
          <a:srgbClr xmlns:mc="http://schemas.openxmlformats.org/markup-compatibility/2006" xmlns:a14="http://schemas.microsoft.com/office/drawing/2007/7/7/main" val="FFE701" mc:Ignorable=""/>
        </a:folHlink>
      </a:clrScheme>
      <a:clrMap bg1="dk2" tx1="lt1" bg2="dk1" tx2="lt2" accent1="accent1" accent2="accent2" accent3="accent3" accent4="accent4" accent5="accent5" accent6="accent6" hlink="hlink" folHlink="folHlink"/>
    </a:extraClrScheme>
    <a:extraClrScheme>
      <a:clrScheme name="1_Default Design 9">
        <a:dk1>
          <a:srgbClr xmlns:mc="http://schemas.openxmlformats.org/markup-compatibility/2006" xmlns:a14="http://schemas.microsoft.com/office/drawing/2007/7/7/main" val="336699"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000000" mc:Ignorable=""/>
        </a:dk2>
        <a:lt2>
          <a:srgbClr xmlns:mc="http://schemas.openxmlformats.org/markup-compatibility/2006" xmlns:a14="http://schemas.microsoft.com/office/drawing/2007/7/7/main" val="E3EBF1" mc:Ignorable=""/>
        </a:lt2>
        <a:accent1>
          <a:srgbClr xmlns:mc="http://schemas.openxmlformats.org/markup-compatibility/2006" xmlns:a14="http://schemas.microsoft.com/office/drawing/2007/7/7/main" val="003399" mc:Ignorable=""/>
        </a:accent1>
        <a:accent2>
          <a:srgbClr xmlns:mc="http://schemas.openxmlformats.org/markup-compatibility/2006" xmlns:a14="http://schemas.microsoft.com/office/drawing/2007/7/7/main" val="468A4B" mc:Ignorable=""/>
        </a:accent2>
        <a:accent3>
          <a:srgbClr xmlns:mc="http://schemas.openxmlformats.org/markup-compatibility/2006" xmlns:a14="http://schemas.microsoft.com/office/drawing/2007/7/7/main" val="AAAAAA" mc:Ignorable=""/>
        </a:accent3>
        <a:accent4>
          <a:srgbClr xmlns:mc="http://schemas.openxmlformats.org/markup-compatibility/2006" xmlns:a14="http://schemas.microsoft.com/office/drawing/2007/7/7/main" val="DADADA" mc:Ignorable=""/>
        </a:accent4>
        <a:accent5>
          <a:srgbClr xmlns:mc="http://schemas.openxmlformats.org/markup-compatibility/2006" xmlns:a14="http://schemas.microsoft.com/office/drawing/2007/7/7/main" val="AAADCA" mc:Ignorable=""/>
        </a:accent5>
        <a:accent6>
          <a:srgbClr xmlns:mc="http://schemas.openxmlformats.org/markup-compatibility/2006" xmlns:a14="http://schemas.microsoft.com/office/drawing/2007/7/7/main" val="3F7D43" mc:Ignorable=""/>
        </a:accent6>
        <a:hlink>
          <a:srgbClr xmlns:mc="http://schemas.openxmlformats.org/markup-compatibility/2006" xmlns:a14="http://schemas.microsoft.com/office/drawing/2007/7/7/main" val="66CCFF" mc:Ignorable=""/>
        </a:hlink>
        <a:folHlink>
          <a:srgbClr xmlns:mc="http://schemas.openxmlformats.org/markup-compatibility/2006" xmlns:a14="http://schemas.microsoft.com/office/drawing/2007/7/7/main" val="F0E500" mc:Ignorable=""/>
        </a:folHlink>
      </a:clrScheme>
      <a:clrMap bg1="dk2" tx1="lt1" bg2="dk1" tx2="lt2" accent1="accent1" accent2="accent2" accent3="accent3" accent4="accent4" accent5="accent5" accent6="accent6" hlink="hlink" folHlink="folHlink"/>
    </a:extraClrScheme>
    <a:extraClrScheme>
      <a:clrScheme name="1_Default Design 10">
        <a:dk1>
          <a:srgbClr xmlns:mc="http://schemas.openxmlformats.org/markup-compatibility/2006" xmlns:a14="http://schemas.microsoft.com/office/drawing/2007/7/7/main" val="777777"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686B5D" mc:Ignorable=""/>
        </a:dk2>
        <a:lt2>
          <a:srgbClr xmlns:mc="http://schemas.openxmlformats.org/markup-compatibility/2006" xmlns:a14="http://schemas.microsoft.com/office/drawing/2007/7/7/main" val="D1D1CB" mc:Ignorable=""/>
        </a:lt2>
        <a:accent1>
          <a:srgbClr xmlns:mc="http://schemas.openxmlformats.org/markup-compatibility/2006" xmlns:a14="http://schemas.microsoft.com/office/drawing/2007/7/7/main" val="909082" mc:Ignorable=""/>
        </a:accent1>
        <a:accent2>
          <a:srgbClr xmlns:mc="http://schemas.openxmlformats.org/markup-compatibility/2006" xmlns:a14="http://schemas.microsoft.com/office/drawing/2007/7/7/main" val="809EA8" mc:Ignorable=""/>
        </a:accent2>
        <a:accent3>
          <a:srgbClr xmlns:mc="http://schemas.openxmlformats.org/markup-compatibility/2006" xmlns:a14="http://schemas.microsoft.com/office/drawing/2007/7/7/main" val="B9BAB6" mc:Ignorable=""/>
        </a:accent3>
        <a:accent4>
          <a:srgbClr xmlns:mc="http://schemas.openxmlformats.org/markup-compatibility/2006" xmlns:a14="http://schemas.microsoft.com/office/drawing/2007/7/7/main" val="DADADA" mc:Ignorable=""/>
        </a:accent4>
        <a:accent5>
          <a:srgbClr xmlns:mc="http://schemas.openxmlformats.org/markup-compatibility/2006" xmlns:a14="http://schemas.microsoft.com/office/drawing/2007/7/7/main" val="C6C6C1" mc:Ignorable=""/>
        </a:accent5>
        <a:accent6>
          <a:srgbClr xmlns:mc="http://schemas.openxmlformats.org/markup-compatibility/2006" xmlns:a14="http://schemas.microsoft.com/office/drawing/2007/7/7/main" val="738F98" mc:Ignorable=""/>
        </a:accent6>
        <a:hlink>
          <a:srgbClr xmlns:mc="http://schemas.openxmlformats.org/markup-compatibility/2006" xmlns:a14="http://schemas.microsoft.com/office/drawing/2007/7/7/main" val="FFCC66" mc:Ignorable=""/>
        </a:hlink>
        <a:folHlink>
          <a:srgbClr xmlns:mc="http://schemas.openxmlformats.org/markup-compatibility/2006" xmlns:a14="http://schemas.microsoft.com/office/drawing/2007/7/7/main" val="E9DCB9" mc:Ignorable=""/>
        </a:folHlink>
      </a:clrScheme>
      <a:clrMap bg1="dk2" tx1="lt1" bg2="dk1" tx2="lt2" accent1="accent1" accent2="accent2" accent3="accent3" accent4="accent4" accent5="accent5" accent6="accent6" hlink="hlink" folHlink="folHlink"/>
    </a:extraClrScheme>
    <a:extraClrScheme>
      <a:clrScheme name="1_Default Design 11">
        <a:dk1>
          <a:srgbClr xmlns:mc="http://schemas.openxmlformats.org/markup-compatibility/2006" xmlns:a14="http://schemas.microsoft.com/office/drawing/2007/7/7/main" val="3E3E5C"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666699" mc:Ignorable=""/>
        </a:dk2>
        <a:lt2>
          <a:srgbClr xmlns:mc="http://schemas.openxmlformats.org/markup-compatibility/2006" xmlns:a14="http://schemas.microsoft.com/office/drawing/2007/7/7/main" val="FFFFFF" mc:Ignorable=""/>
        </a:lt2>
        <a:accent1>
          <a:srgbClr xmlns:mc="http://schemas.openxmlformats.org/markup-compatibility/2006" xmlns:a14="http://schemas.microsoft.com/office/drawing/2007/7/7/main" val="60597B" mc:Ignorable=""/>
        </a:accent1>
        <a:accent2>
          <a:srgbClr xmlns:mc="http://schemas.openxmlformats.org/markup-compatibility/2006" xmlns:a14="http://schemas.microsoft.com/office/drawing/2007/7/7/main" val="6666FF" mc:Ignorable=""/>
        </a:accent2>
        <a:accent3>
          <a:srgbClr xmlns:mc="http://schemas.openxmlformats.org/markup-compatibility/2006" xmlns:a14="http://schemas.microsoft.com/office/drawing/2007/7/7/main" val="B8B8CA" mc:Ignorable=""/>
        </a:accent3>
        <a:accent4>
          <a:srgbClr xmlns:mc="http://schemas.openxmlformats.org/markup-compatibility/2006" xmlns:a14="http://schemas.microsoft.com/office/drawing/2007/7/7/main" val="DADADA" mc:Ignorable=""/>
        </a:accent4>
        <a:accent5>
          <a:srgbClr xmlns:mc="http://schemas.openxmlformats.org/markup-compatibility/2006" xmlns:a14="http://schemas.microsoft.com/office/drawing/2007/7/7/main" val="B6B5BF" mc:Ignorable=""/>
        </a:accent5>
        <a:accent6>
          <a:srgbClr xmlns:mc="http://schemas.openxmlformats.org/markup-compatibility/2006" xmlns:a14="http://schemas.microsoft.com/office/drawing/2007/7/7/main" val="5C5CE7" mc:Ignorable=""/>
        </a:accent6>
        <a:hlink>
          <a:srgbClr xmlns:mc="http://schemas.openxmlformats.org/markup-compatibility/2006" xmlns:a14="http://schemas.microsoft.com/office/drawing/2007/7/7/main" val="99CCFF" mc:Ignorable=""/>
        </a:hlink>
        <a:folHlink>
          <a:srgbClr xmlns:mc="http://schemas.openxmlformats.org/markup-compatibility/2006" xmlns:a14="http://schemas.microsoft.com/office/drawing/2007/7/7/main" val="FFFF99" mc:Ignorable=""/>
        </a:folHlink>
      </a:clrScheme>
      <a:clrMap bg1="dk2" tx1="lt1" bg2="dk1" tx2="lt2" accent1="accent1" accent2="accent2" accent3="accent3" accent4="accent4" accent5="accent5" accent6="accent6" hlink="hlink" folHlink="folHlink"/>
    </a:extraClrScheme>
    <a:extraClrScheme>
      <a:clrScheme name="1_Default Design 12">
        <a:dk1>
          <a:srgbClr xmlns:mc="http://schemas.openxmlformats.org/markup-compatibility/2006" xmlns:a14="http://schemas.microsoft.com/office/drawing/2007/7/7/main" val="2D2015"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523E26" mc:Ignorable=""/>
        </a:dk2>
        <a:lt2>
          <a:srgbClr xmlns:mc="http://schemas.openxmlformats.org/markup-compatibility/2006" xmlns:a14="http://schemas.microsoft.com/office/drawing/2007/7/7/main" val="DFC08D" mc:Ignorable=""/>
        </a:lt2>
        <a:accent1>
          <a:srgbClr xmlns:mc="http://schemas.openxmlformats.org/markup-compatibility/2006" xmlns:a14="http://schemas.microsoft.com/office/drawing/2007/7/7/main" val="8C7B70" mc:Ignorable=""/>
        </a:accent1>
        <a:accent2>
          <a:srgbClr xmlns:mc="http://schemas.openxmlformats.org/markup-compatibility/2006" xmlns:a14="http://schemas.microsoft.com/office/drawing/2007/7/7/main" val="8F5F2F" mc:Ignorable=""/>
        </a:accent2>
        <a:accent3>
          <a:srgbClr xmlns:mc="http://schemas.openxmlformats.org/markup-compatibility/2006" xmlns:a14="http://schemas.microsoft.com/office/drawing/2007/7/7/main" val="B3AFAC" mc:Ignorable=""/>
        </a:accent3>
        <a:accent4>
          <a:srgbClr xmlns:mc="http://schemas.openxmlformats.org/markup-compatibility/2006" xmlns:a14="http://schemas.microsoft.com/office/drawing/2007/7/7/main" val="DADADA" mc:Ignorable=""/>
        </a:accent4>
        <a:accent5>
          <a:srgbClr xmlns:mc="http://schemas.openxmlformats.org/markup-compatibility/2006" xmlns:a14="http://schemas.microsoft.com/office/drawing/2007/7/7/main" val="C5BFBB" mc:Ignorable=""/>
        </a:accent5>
        <a:accent6>
          <a:srgbClr xmlns:mc="http://schemas.openxmlformats.org/markup-compatibility/2006" xmlns:a14="http://schemas.microsoft.com/office/drawing/2007/7/7/main" val="81552A" mc:Ignorable=""/>
        </a:accent6>
        <a:hlink>
          <a:srgbClr xmlns:mc="http://schemas.openxmlformats.org/markup-compatibility/2006" xmlns:a14="http://schemas.microsoft.com/office/drawing/2007/7/7/main" val="CCB400" mc:Ignorable=""/>
        </a:hlink>
        <a:folHlink>
          <a:srgbClr xmlns:mc="http://schemas.openxmlformats.org/markup-compatibility/2006" xmlns:a14="http://schemas.microsoft.com/office/drawing/2007/7/7/main" val="8C9EA0" mc:Ignorable=""/>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xtured">
  <a:themeElements>
    <a:clrScheme name="Textured 5">
      <a:dk1>
        <a:srgbClr xmlns:mc="http://schemas.openxmlformats.org/markup-compatibility/2006" xmlns:a14="http://schemas.microsoft.com/office/drawing/2007/7/7/main" val="003366"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2B5481" mc:Ignorable=""/>
      </a:dk2>
      <a:lt2>
        <a:srgbClr xmlns:mc="http://schemas.openxmlformats.org/markup-compatibility/2006" xmlns:a14="http://schemas.microsoft.com/office/drawing/2007/7/7/main" val="E5FFFF" mc:Ignorable=""/>
      </a:lt2>
      <a:accent1>
        <a:srgbClr xmlns:mc="http://schemas.openxmlformats.org/markup-compatibility/2006" xmlns:a14="http://schemas.microsoft.com/office/drawing/2007/7/7/main" val="009999" mc:Ignorable=""/>
      </a:accent1>
      <a:accent2>
        <a:srgbClr xmlns:mc="http://schemas.openxmlformats.org/markup-compatibility/2006" xmlns:a14="http://schemas.microsoft.com/office/drawing/2007/7/7/main" val="336699" mc:Ignorable=""/>
      </a:accent2>
      <a:accent3>
        <a:srgbClr xmlns:mc="http://schemas.openxmlformats.org/markup-compatibility/2006" xmlns:a14="http://schemas.microsoft.com/office/drawing/2007/7/7/main" val="ACB3C1" mc:Ignorable=""/>
      </a:accent3>
      <a:accent4>
        <a:srgbClr xmlns:mc="http://schemas.openxmlformats.org/markup-compatibility/2006" xmlns:a14="http://schemas.microsoft.com/office/drawing/2007/7/7/main" val="DADADA" mc:Ignorable=""/>
      </a:accent4>
      <a:accent5>
        <a:srgbClr xmlns:mc="http://schemas.openxmlformats.org/markup-compatibility/2006" xmlns:a14="http://schemas.microsoft.com/office/drawing/2007/7/7/main" val="AACACA" mc:Ignorable=""/>
      </a:accent5>
      <a:accent6>
        <a:srgbClr xmlns:mc="http://schemas.openxmlformats.org/markup-compatibility/2006" xmlns:a14="http://schemas.microsoft.com/office/drawing/2007/7/7/main" val="2D5C8A" mc:Ignorable=""/>
      </a:accent6>
      <a:hlink>
        <a:srgbClr xmlns:mc="http://schemas.openxmlformats.org/markup-compatibility/2006" xmlns:a14="http://schemas.microsoft.com/office/drawing/2007/7/7/main" val="00CCFF" mc:Ignorable=""/>
      </a:hlink>
      <a:folHlink>
        <a:srgbClr xmlns:mc="http://schemas.openxmlformats.org/markup-compatibility/2006" xmlns:a14="http://schemas.microsoft.com/office/drawing/2007/7/7/main" val="FFCC00" mc:Ignorable=""/>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07/7/7/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xmlns:mc="http://schemas.openxmlformats.org/markup-compatibility/2006" xmlns:a14="http://schemas.microsoft.com/office/drawing/2007/7/7/main" val="990000" mc:Ignorable=""/>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25400" cap="flat" cmpd="sng" algn="ctr">
          <a:solidFill>
            <a:srgbClr xmlns:mc="http://schemas.openxmlformats.org/markup-compatibility/2006" xmlns:a14="http://schemas.microsoft.com/office/drawing/2007/7/7/main" val="990000" mc:Ignorable=""/>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Textured 1">
        <a:dk1>
          <a:srgbClr xmlns:mc="http://schemas.openxmlformats.org/markup-compatibility/2006" xmlns:a14="http://schemas.microsoft.com/office/drawing/2007/7/7/main" val="660000"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800000" mc:Ignorable=""/>
        </a:dk2>
        <a:lt2>
          <a:srgbClr xmlns:mc="http://schemas.openxmlformats.org/markup-compatibility/2006" xmlns:a14="http://schemas.microsoft.com/office/drawing/2007/7/7/main" val="FFFFCC" mc:Ignorable=""/>
        </a:lt2>
        <a:accent1>
          <a:srgbClr xmlns:mc="http://schemas.openxmlformats.org/markup-compatibility/2006" xmlns:a14="http://schemas.microsoft.com/office/drawing/2007/7/7/main" val="BE7960" mc:Ignorable=""/>
        </a:accent1>
        <a:accent2>
          <a:srgbClr xmlns:mc="http://schemas.openxmlformats.org/markup-compatibility/2006" xmlns:a14="http://schemas.microsoft.com/office/drawing/2007/7/7/main" val="CC6600" mc:Ignorable=""/>
        </a:accent2>
        <a:accent3>
          <a:srgbClr xmlns:mc="http://schemas.openxmlformats.org/markup-compatibility/2006" xmlns:a14="http://schemas.microsoft.com/office/drawing/2007/7/7/main" val="C0AAAA" mc:Ignorable=""/>
        </a:accent3>
        <a:accent4>
          <a:srgbClr xmlns:mc="http://schemas.openxmlformats.org/markup-compatibility/2006" xmlns:a14="http://schemas.microsoft.com/office/drawing/2007/7/7/main" val="DADADA" mc:Ignorable=""/>
        </a:accent4>
        <a:accent5>
          <a:srgbClr xmlns:mc="http://schemas.openxmlformats.org/markup-compatibility/2006" xmlns:a14="http://schemas.microsoft.com/office/drawing/2007/7/7/main" val="DBBEB6" mc:Ignorable=""/>
        </a:accent5>
        <a:accent6>
          <a:srgbClr xmlns:mc="http://schemas.openxmlformats.org/markup-compatibility/2006" xmlns:a14="http://schemas.microsoft.com/office/drawing/2007/7/7/main" val="B95C00" mc:Ignorable=""/>
        </a:accent6>
        <a:hlink>
          <a:srgbClr xmlns:mc="http://schemas.openxmlformats.org/markup-compatibility/2006" xmlns:a14="http://schemas.microsoft.com/office/drawing/2007/7/7/main" val="FFCC66" mc:Ignorable=""/>
        </a:hlink>
        <a:folHlink>
          <a:srgbClr xmlns:mc="http://schemas.openxmlformats.org/markup-compatibility/2006" xmlns:a14="http://schemas.microsoft.com/office/drawing/2007/7/7/main" val="CC3300" mc:Ignorable=""/>
        </a:folHlink>
      </a:clrScheme>
      <a:clrMap bg1="dk2" tx1="lt1" bg2="dk1" tx2="lt2" accent1="accent1" accent2="accent2" accent3="accent3" accent4="accent4" accent5="accent5" accent6="accent6" hlink="hlink" folHlink="folHlink"/>
    </a:extraClrScheme>
    <a:extraClrScheme>
      <a:clrScheme name="Textured 2">
        <a:dk1>
          <a:srgbClr xmlns:mc="http://schemas.openxmlformats.org/markup-compatibility/2006" xmlns:a14="http://schemas.microsoft.com/office/drawing/2007/7/7/main" val="003300"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4D6A2A" mc:Ignorable=""/>
        </a:dk2>
        <a:lt2>
          <a:srgbClr xmlns:mc="http://schemas.openxmlformats.org/markup-compatibility/2006" xmlns:a14="http://schemas.microsoft.com/office/drawing/2007/7/7/main" val="CCFF99" mc:Ignorable=""/>
        </a:lt2>
        <a:accent1>
          <a:srgbClr xmlns:mc="http://schemas.openxmlformats.org/markup-compatibility/2006" xmlns:a14="http://schemas.microsoft.com/office/drawing/2007/7/7/main" val="33CC33" mc:Ignorable=""/>
        </a:accent1>
        <a:accent2>
          <a:srgbClr xmlns:mc="http://schemas.openxmlformats.org/markup-compatibility/2006" xmlns:a14="http://schemas.microsoft.com/office/drawing/2007/7/7/main" val="46562A" mc:Ignorable=""/>
        </a:accent2>
        <a:accent3>
          <a:srgbClr xmlns:mc="http://schemas.openxmlformats.org/markup-compatibility/2006" xmlns:a14="http://schemas.microsoft.com/office/drawing/2007/7/7/main" val="B2B9AC" mc:Ignorable=""/>
        </a:accent3>
        <a:accent4>
          <a:srgbClr xmlns:mc="http://schemas.openxmlformats.org/markup-compatibility/2006" xmlns:a14="http://schemas.microsoft.com/office/drawing/2007/7/7/main" val="DADADA" mc:Ignorable=""/>
        </a:accent4>
        <a:accent5>
          <a:srgbClr xmlns:mc="http://schemas.openxmlformats.org/markup-compatibility/2006" xmlns:a14="http://schemas.microsoft.com/office/drawing/2007/7/7/main" val="ADE2AD" mc:Ignorable=""/>
        </a:accent5>
        <a:accent6>
          <a:srgbClr xmlns:mc="http://schemas.openxmlformats.org/markup-compatibility/2006" xmlns:a14="http://schemas.microsoft.com/office/drawing/2007/7/7/main" val="3F4D25" mc:Ignorable=""/>
        </a:accent6>
        <a:hlink>
          <a:srgbClr xmlns:mc="http://schemas.openxmlformats.org/markup-compatibility/2006" xmlns:a14="http://schemas.microsoft.com/office/drawing/2007/7/7/main" val="009999" mc:Ignorable=""/>
        </a:hlink>
        <a:folHlink>
          <a:srgbClr xmlns:mc="http://schemas.openxmlformats.org/markup-compatibility/2006" xmlns:a14="http://schemas.microsoft.com/office/drawing/2007/7/7/main" val="CCCC00" mc:Ignorable=""/>
        </a:folHlink>
      </a:clrScheme>
      <a:clrMap bg1="dk2" tx1="lt1" bg2="dk1" tx2="lt2" accent1="accent1" accent2="accent2" accent3="accent3" accent4="accent4" accent5="accent5" accent6="accent6" hlink="hlink" folHlink="folHlink"/>
    </a:extraClrScheme>
    <a:extraClrScheme>
      <a:clrScheme name="Textured 3">
        <a:dk1>
          <a:srgbClr xmlns:mc="http://schemas.openxmlformats.org/markup-compatibility/2006" xmlns:a14="http://schemas.microsoft.com/office/drawing/2007/7/7/main" val="4E4E74"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666699" mc:Ignorable=""/>
        </a:dk2>
        <a:lt2>
          <a:srgbClr xmlns:mc="http://schemas.openxmlformats.org/markup-compatibility/2006" xmlns:a14="http://schemas.microsoft.com/office/drawing/2007/7/7/main" val="FFFFCC" mc:Ignorable=""/>
        </a:lt2>
        <a:accent1>
          <a:srgbClr xmlns:mc="http://schemas.openxmlformats.org/markup-compatibility/2006" xmlns:a14="http://schemas.microsoft.com/office/drawing/2007/7/7/main" val="5E5884" mc:Ignorable=""/>
        </a:accent1>
        <a:accent2>
          <a:srgbClr xmlns:mc="http://schemas.openxmlformats.org/markup-compatibility/2006" xmlns:a14="http://schemas.microsoft.com/office/drawing/2007/7/7/main" val="8AB29D" mc:Ignorable=""/>
        </a:accent2>
        <a:accent3>
          <a:srgbClr xmlns:mc="http://schemas.openxmlformats.org/markup-compatibility/2006" xmlns:a14="http://schemas.microsoft.com/office/drawing/2007/7/7/main" val="B8B8CA" mc:Ignorable=""/>
        </a:accent3>
        <a:accent4>
          <a:srgbClr xmlns:mc="http://schemas.openxmlformats.org/markup-compatibility/2006" xmlns:a14="http://schemas.microsoft.com/office/drawing/2007/7/7/main" val="DADADA" mc:Ignorable=""/>
        </a:accent4>
        <a:accent5>
          <a:srgbClr xmlns:mc="http://schemas.openxmlformats.org/markup-compatibility/2006" xmlns:a14="http://schemas.microsoft.com/office/drawing/2007/7/7/main" val="B6B4C2" mc:Ignorable=""/>
        </a:accent5>
        <a:accent6>
          <a:srgbClr xmlns:mc="http://schemas.openxmlformats.org/markup-compatibility/2006" xmlns:a14="http://schemas.microsoft.com/office/drawing/2007/7/7/main" val="7DA18E" mc:Ignorable=""/>
        </a:accent6>
        <a:hlink>
          <a:srgbClr xmlns:mc="http://schemas.openxmlformats.org/markup-compatibility/2006" xmlns:a14="http://schemas.microsoft.com/office/drawing/2007/7/7/main" val="FFFF99" mc:Ignorable=""/>
        </a:hlink>
        <a:folHlink>
          <a:srgbClr xmlns:mc="http://schemas.openxmlformats.org/markup-compatibility/2006" xmlns:a14="http://schemas.microsoft.com/office/drawing/2007/7/7/main" val="FFCC00" mc:Ignorable=""/>
        </a:folHlink>
      </a:clrScheme>
      <a:clrMap bg1="dk2" tx1="lt1" bg2="dk1" tx2="lt2" accent1="accent1" accent2="accent2" accent3="accent3" accent4="accent4" accent5="accent5" accent6="accent6" hlink="hlink" folHlink="folHlink"/>
    </a:extraClrScheme>
    <a:extraClrScheme>
      <a:clrScheme name="Textured 4">
        <a:dk1>
          <a:srgbClr xmlns:mc="http://schemas.openxmlformats.org/markup-compatibility/2006" xmlns:a14="http://schemas.microsoft.com/office/drawing/2007/7/7/main" val="004E4C"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006666" mc:Ignorable=""/>
        </a:dk2>
        <a:lt2>
          <a:srgbClr xmlns:mc="http://schemas.openxmlformats.org/markup-compatibility/2006" xmlns:a14="http://schemas.microsoft.com/office/drawing/2007/7/7/main" val="FFFFCC" mc:Ignorable=""/>
        </a:lt2>
        <a:accent1>
          <a:srgbClr xmlns:mc="http://schemas.openxmlformats.org/markup-compatibility/2006" xmlns:a14="http://schemas.microsoft.com/office/drawing/2007/7/7/main" val="FFCC00" mc:Ignorable=""/>
        </a:accent1>
        <a:accent2>
          <a:srgbClr xmlns:mc="http://schemas.openxmlformats.org/markup-compatibility/2006" xmlns:a14="http://schemas.microsoft.com/office/drawing/2007/7/7/main" val="00B0AC" mc:Ignorable=""/>
        </a:accent2>
        <a:accent3>
          <a:srgbClr xmlns:mc="http://schemas.openxmlformats.org/markup-compatibility/2006" xmlns:a14="http://schemas.microsoft.com/office/drawing/2007/7/7/main" val="AAB8B8" mc:Ignorable=""/>
        </a:accent3>
        <a:accent4>
          <a:srgbClr xmlns:mc="http://schemas.openxmlformats.org/markup-compatibility/2006" xmlns:a14="http://schemas.microsoft.com/office/drawing/2007/7/7/main" val="DADADA" mc:Ignorable=""/>
        </a:accent4>
        <a:accent5>
          <a:srgbClr xmlns:mc="http://schemas.openxmlformats.org/markup-compatibility/2006" xmlns:a14="http://schemas.microsoft.com/office/drawing/2007/7/7/main" val="FFE2AA" mc:Ignorable=""/>
        </a:accent5>
        <a:accent6>
          <a:srgbClr xmlns:mc="http://schemas.openxmlformats.org/markup-compatibility/2006" xmlns:a14="http://schemas.microsoft.com/office/drawing/2007/7/7/main" val="009F9B" mc:Ignorable=""/>
        </a:accent6>
        <a:hlink>
          <a:srgbClr xmlns:mc="http://schemas.openxmlformats.org/markup-compatibility/2006" xmlns:a14="http://schemas.microsoft.com/office/drawing/2007/7/7/main" val="BA7C3E" mc:Ignorable=""/>
        </a:hlink>
        <a:folHlink>
          <a:srgbClr xmlns:mc="http://schemas.openxmlformats.org/markup-compatibility/2006" xmlns:a14="http://schemas.microsoft.com/office/drawing/2007/7/7/main" val="724C00" mc:Ignorable=""/>
        </a:folHlink>
      </a:clrScheme>
      <a:clrMap bg1="dk2" tx1="lt1" bg2="dk1" tx2="lt2" accent1="accent1" accent2="accent2" accent3="accent3" accent4="accent4" accent5="accent5" accent6="accent6" hlink="hlink" folHlink="folHlink"/>
    </a:extraClrScheme>
    <a:extraClrScheme>
      <a:clrScheme name="Textured 5">
        <a:dk1>
          <a:srgbClr xmlns:mc="http://schemas.openxmlformats.org/markup-compatibility/2006" xmlns:a14="http://schemas.microsoft.com/office/drawing/2007/7/7/main" val="003366"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2B5481" mc:Ignorable=""/>
        </a:dk2>
        <a:lt2>
          <a:srgbClr xmlns:mc="http://schemas.openxmlformats.org/markup-compatibility/2006" xmlns:a14="http://schemas.microsoft.com/office/drawing/2007/7/7/main" val="E5FFFF" mc:Ignorable=""/>
        </a:lt2>
        <a:accent1>
          <a:srgbClr xmlns:mc="http://schemas.openxmlformats.org/markup-compatibility/2006" xmlns:a14="http://schemas.microsoft.com/office/drawing/2007/7/7/main" val="009999" mc:Ignorable=""/>
        </a:accent1>
        <a:accent2>
          <a:srgbClr xmlns:mc="http://schemas.openxmlformats.org/markup-compatibility/2006" xmlns:a14="http://schemas.microsoft.com/office/drawing/2007/7/7/main" val="336699" mc:Ignorable=""/>
        </a:accent2>
        <a:accent3>
          <a:srgbClr xmlns:mc="http://schemas.openxmlformats.org/markup-compatibility/2006" xmlns:a14="http://schemas.microsoft.com/office/drawing/2007/7/7/main" val="ACB3C1" mc:Ignorable=""/>
        </a:accent3>
        <a:accent4>
          <a:srgbClr xmlns:mc="http://schemas.openxmlformats.org/markup-compatibility/2006" xmlns:a14="http://schemas.microsoft.com/office/drawing/2007/7/7/main" val="DADADA" mc:Ignorable=""/>
        </a:accent4>
        <a:accent5>
          <a:srgbClr xmlns:mc="http://schemas.openxmlformats.org/markup-compatibility/2006" xmlns:a14="http://schemas.microsoft.com/office/drawing/2007/7/7/main" val="AACACA" mc:Ignorable=""/>
        </a:accent5>
        <a:accent6>
          <a:srgbClr xmlns:mc="http://schemas.openxmlformats.org/markup-compatibility/2006" xmlns:a14="http://schemas.microsoft.com/office/drawing/2007/7/7/main" val="2D5C8A" mc:Ignorable=""/>
        </a:accent6>
        <a:hlink>
          <a:srgbClr xmlns:mc="http://schemas.openxmlformats.org/markup-compatibility/2006" xmlns:a14="http://schemas.microsoft.com/office/drawing/2007/7/7/main" val="00CCFF" mc:Ignorable=""/>
        </a:hlink>
        <a:folHlink>
          <a:srgbClr xmlns:mc="http://schemas.openxmlformats.org/markup-compatibility/2006" xmlns:a14="http://schemas.microsoft.com/office/drawing/2007/7/7/main" val="FFCC00" mc:Ignorable=""/>
        </a:folHlink>
      </a:clrScheme>
      <a:clrMap bg1="dk2" tx1="lt1" bg2="dk1" tx2="lt2" accent1="accent1" accent2="accent2" accent3="accent3" accent4="accent4" accent5="accent5" accent6="accent6" hlink="hlink" folHlink="folHlink"/>
    </a:extraClrScheme>
    <a:extraClrScheme>
      <a:clrScheme name="Textured 6">
        <a:dk1>
          <a:srgbClr xmlns:mc="http://schemas.openxmlformats.org/markup-compatibility/2006" xmlns:a14="http://schemas.microsoft.com/office/drawing/2007/7/7/main" val="080808"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4D4D4D" mc:Ignorable=""/>
        </a:dk2>
        <a:lt2>
          <a:srgbClr xmlns:mc="http://schemas.openxmlformats.org/markup-compatibility/2006" xmlns:a14="http://schemas.microsoft.com/office/drawing/2007/7/7/main" val="FFFFFF" mc:Ignorable=""/>
        </a:lt2>
        <a:accent1>
          <a:srgbClr xmlns:mc="http://schemas.openxmlformats.org/markup-compatibility/2006" xmlns:a14="http://schemas.microsoft.com/office/drawing/2007/7/7/main" val="666699" mc:Ignorable=""/>
        </a:accent1>
        <a:accent2>
          <a:srgbClr xmlns:mc="http://schemas.openxmlformats.org/markup-compatibility/2006" xmlns:a14="http://schemas.microsoft.com/office/drawing/2007/7/7/main" val="3366CC" mc:Ignorable=""/>
        </a:accent2>
        <a:accent3>
          <a:srgbClr xmlns:mc="http://schemas.openxmlformats.org/markup-compatibility/2006" xmlns:a14="http://schemas.microsoft.com/office/drawing/2007/7/7/main" val="B2B2B2" mc:Ignorable=""/>
        </a:accent3>
        <a:accent4>
          <a:srgbClr xmlns:mc="http://schemas.openxmlformats.org/markup-compatibility/2006" xmlns:a14="http://schemas.microsoft.com/office/drawing/2007/7/7/main" val="DADADA" mc:Ignorable=""/>
        </a:accent4>
        <a:accent5>
          <a:srgbClr xmlns:mc="http://schemas.openxmlformats.org/markup-compatibility/2006" xmlns:a14="http://schemas.microsoft.com/office/drawing/2007/7/7/main" val="B8B8CA" mc:Ignorable=""/>
        </a:accent5>
        <a:accent6>
          <a:srgbClr xmlns:mc="http://schemas.openxmlformats.org/markup-compatibility/2006" xmlns:a14="http://schemas.microsoft.com/office/drawing/2007/7/7/main" val="2D5CB9" mc:Ignorable=""/>
        </a:accent6>
        <a:hlink>
          <a:srgbClr xmlns:mc="http://schemas.openxmlformats.org/markup-compatibility/2006" xmlns:a14="http://schemas.microsoft.com/office/drawing/2007/7/7/main" val="00CCFF" mc:Ignorable=""/>
        </a:hlink>
        <a:folHlink>
          <a:srgbClr xmlns:mc="http://schemas.openxmlformats.org/markup-compatibility/2006" xmlns:a14="http://schemas.microsoft.com/office/drawing/2007/7/7/main" val="CCCCFF" mc:Ignorable=""/>
        </a:folHlink>
      </a:clrScheme>
      <a:clrMap bg1="dk2" tx1="lt1" bg2="dk1" tx2="lt2" accent1="accent1" accent2="accent2" accent3="accent3" accent4="accent4" accent5="accent5" accent6="accent6" hlink="hlink" folHlink="folHlink"/>
    </a:extraClrScheme>
    <a:extraClrScheme>
      <a:clrScheme name="Textured 7">
        <a:dk1>
          <a:srgbClr xmlns:mc="http://schemas.openxmlformats.org/markup-compatibility/2006" xmlns:a14="http://schemas.microsoft.com/office/drawing/2007/7/7/main" val="000000" mc:Ignorable=""/>
        </a:dk1>
        <a:lt1>
          <a:srgbClr xmlns:mc="http://schemas.openxmlformats.org/markup-compatibility/2006" xmlns:a14="http://schemas.microsoft.com/office/drawing/2007/7/7/main" val="DBDAC2" mc:Ignorable=""/>
        </a:lt1>
        <a:dk2>
          <a:srgbClr xmlns:mc="http://schemas.openxmlformats.org/markup-compatibility/2006" xmlns:a14="http://schemas.microsoft.com/office/drawing/2007/7/7/main" val="827F4C" mc:Ignorable=""/>
        </a:dk2>
        <a:lt2>
          <a:srgbClr xmlns:mc="http://schemas.openxmlformats.org/markup-compatibility/2006" xmlns:a14="http://schemas.microsoft.com/office/drawing/2007/7/7/main" val="C0BC94" mc:Ignorable=""/>
        </a:lt2>
        <a:accent1>
          <a:srgbClr xmlns:mc="http://schemas.openxmlformats.org/markup-compatibility/2006" xmlns:a14="http://schemas.microsoft.com/office/drawing/2007/7/7/main" val="AAA578" mc:Ignorable=""/>
        </a:accent1>
        <a:accent2>
          <a:srgbClr xmlns:mc="http://schemas.openxmlformats.org/markup-compatibility/2006" xmlns:a14="http://schemas.microsoft.com/office/drawing/2007/7/7/main" val="A2A4AC" mc:Ignorable=""/>
        </a:accent2>
        <a:accent3>
          <a:srgbClr xmlns:mc="http://schemas.openxmlformats.org/markup-compatibility/2006" xmlns:a14="http://schemas.microsoft.com/office/drawing/2007/7/7/main" val="EAEADD" mc:Ignorable=""/>
        </a:accent3>
        <a:accent4>
          <a:srgbClr xmlns:mc="http://schemas.openxmlformats.org/markup-compatibility/2006" xmlns:a14="http://schemas.microsoft.com/office/drawing/2007/7/7/main" val="000000" mc:Ignorable=""/>
        </a:accent4>
        <a:accent5>
          <a:srgbClr xmlns:mc="http://schemas.openxmlformats.org/markup-compatibility/2006" xmlns:a14="http://schemas.microsoft.com/office/drawing/2007/7/7/main" val="D2CFBE" mc:Ignorable=""/>
        </a:accent5>
        <a:accent6>
          <a:srgbClr xmlns:mc="http://schemas.openxmlformats.org/markup-compatibility/2006" xmlns:a14="http://schemas.microsoft.com/office/drawing/2007/7/7/main" val="92949B" mc:Ignorable=""/>
        </a:accent6>
        <a:hlink>
          <a:srgbClr xmlns:mc="http://schemas.openxmlformats.org/markup-compatibility/2006" xmlns:a14="http://schemas.microsoft.com/office/drawing/2007/7/7/main" val="5B8800" mc:Ignorable=""/>
        </a:hlink>
        <a:folHlink>
          <a:srgbClr xmlns:mc="http://schemas.openxmlformats.org/markup-compatibility/2006" xmlns:a14="http://schemas.microsoft.com/office/drawing/2007/7/7/main" val="686532" mc:Ignorable=""/>
        </a:folHlink>
      </a:clrScheme>
      <a:clrMap bg1="lt1" tx1="dk1" bg2="lt2" tx2="dk2" accent1="accent1" accent2="accent2" accent3="accent3" accent4="accent4" accent5="accent5" accent6="accent6" hlink="hlink" folHlink="folHlink"/>
    </a:extraClrScheme>
    <a:extraClrScheme>
      <a:clrScheme name="Textured 8">
        <a:dk1>
          <a:srgbClr xmlns:mc="http://schemas.openxmlformats.org/markup-compatibility/2006" xmlns:a14="http://schemas.microsoft.com/office/drawing/2007/7/7/main" val="000000" mc:Ignorable=""/>
        </a:dk1>
        <a:lt1>
          <a:srgbClr xmlns:mc="http://schemas.openxmlformats.org/markup-compatibility/2006" xmlns:a14="http://schemas.microsoft.com/office/drawing/2007/7/7/main" val="DCE8F4" mc:Ignorable=""/>
        </a:lt1>
        <a:dk2>
          <a:srgbClr xmlns:mc="http://schemas.openxmlformats.org/markup-compatibility/2006" xmlns:a14="http://schemas.microsoft.com/office/drawing/2007/7/7/main" val="7B9CB5" mc:Ignorable=""/>
        </a:dk2>
        <a:lt2>
          <a:srgbClr xmlns:mc="http://schemas.openxmlformats.org/markup-compatibility/2006" xmlns:a14="http://schemas.microsoft.com/office/drawing/2007/7/7/main" val="969696" mc:Ignorable=""/>
        </a:lt2>
        <a:accent1>
          <a:srgbClr xmlns:mc="http://schemas.openxmlformats.org/markup-compatibility/2006" xmlns:a14="http://schemas.microsoft.com/office/drawing/2007/7/7/main" val="FFFFFF" mc:Ignorable=""/>
        </a:accent1>
        <a:accent2>
          <a:srgbClr xmlns:mc="http://schemas.openxmlformats.org/markup-compatibility/2006" xmlns:a14="http://schemas.microsoft.com/office/drawing/2007/7/7/main" val="00BAB6" mc:Ignorable=""/>
        </a:accent2>
        <a:accent3>
          <a:srgbClr xmlns:mc="http://schemas.openxmlformats.org/markup-compatibility/2006" xmlns:a14="http://schemas.microsoft.com/office/drawing/2007/7/7/main" val="EBF2F8" mc:Ignorable=""/>
        </a:accent3>
        <a:accent4>
          <a:srgbClr xmlns:mc="http://schemas.openxmlformats.org/markup-compatibility/2006" xmlns:a14="http://schemas.microsoft.com/office/drawing/2007/7/7/main" val="000000" mc:Ignorable=""/>
        </a:accent4>
        <a:accent5>
          <a:srgbClr xmlns:mc="http://schemas.openxmlformats.org/markup-compatibility/2006" xmlns:a14="http://schemas.microsoft.com/office/drawing/2007/7/7/main" val="FFFFFF" mc:Ignorable=""/>
        </a:accent5>
        <a:accent6>
          <a:srgbClr xmlns:mc="http://schemas.openxmlformats.org/markup-compatibility/2006" xmlns:a14="http://schemas.microsoft.com/office/drawing/2007/7/7/main" val="00A8A5" mc:Ignorable=""/>
        </a:accent6>
        <a:hlink>
          <a:srgbClr xmlns:mc="http://schemas.openxmlformats.org/markup-compatibility/2006" xmlns:a14="http://schemas.microsoft.com/office/drawing/2007/7/7/main" val="8A8AD8" mc:Ignorable=""/>
        </a:hlink>
        <a:folHlink>
          <a:srgbClr xmlns:mc="http://schemas.openxmlformats.org/markup-compatibility/2006" xmlns:a14="http://schemas.microsoft.com/office/drawing/2007/7/7/main" val="242492" mc:Ignorabl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xmlns:mc="http://schemas.openxmlformats.org/markup-compatibility/2006" xmlns:a14="http://schemas.microsoft.com/office/drawing/2007/7/7/main" val="000000"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000000" mc:Ignorable=""/>
      </a:dk2>
      <a:lt2>
        <a:srgbClr xmlns:mc="http://schemas.openxmlformats.org/markup-compatibility/2006" xmlns:a14="http://schemas.microsoft.com/office/drawing/2007/7/7/main" val="808080" mc:Ignorable=""/>
      </a:lt2>
      <a:accent1>
        <a:srgbClr xmlns:mc="http://schemas.openxmlformats.org/markup-compatibility/2006" xmlns:a14="http://schemas.microsoft.com/office/drawing/2007/7/7/main" val="BBE0E3" mc:Ignorable=""/>
      </a:accent1>
      <a:accent2>
        <a:srgbClr xmlns:mc="http://schemas.openxmlformats.org/markup-compatibility/2006" xmlns:a14="http://schemas.microsoft.com/office/drawing/2007/7/7/main" val="333399" mc:Ignorable=""/>
      </a:accent2>
      <a:accent3>
        <a:srgbClr xmlns:mc="http://schemas.openxmlformats.org/markup-compatibility/2006" xmlns:a14="http://schemas.microsoft.com/office/drawing/2007/7/7/main" val="FFFFFF" mc:Ignorable=""/>
      </a:accent3>
      <a:accent4>
        <a:srgbClr xmlns:mc="http://schemas.openxmlformats.org/markup-compatibility/2006" xmlns:a14="http://schemas.microsoft.com/office/drawing/2007/7/7/main" val="000000" mc:Ignorable=""/>
      </a:accent4>
      <a:accent5>
        <a:srgbClr xmlns:mc="http://schemas.openxmlformats.org/markup-compatibility/2006" xmlns:a14="http://schemas.microsoft.com/office/drawing/2007/7/7/main" val="DAEDEF" mc:Ignorable=""/>
      </a:accent5>
      <a:accent6>
        <a:srgbClr xmlns:mc="http://schemas.openxmlformats.org/markup-compatibility/2006" xmlns:a14="http://schemas.microsoft.com/office/drawing/2007/7/7/main" val="2D2D8A" mc:Ignorable=""/>
      </a:accent6>
      <a:hlink>
        <a:srgbClr xmlns:mc="http://schemas.openxmlformats.org/markup-compatibility/2006" xmlns:a14="http://schemas.microsoft.com/office/drawing/2007/7/7/main" val="009999" mc:Ignorable=""/>
      </a:hlink>
      <a:folHlink>
        <a:srgbClr xmlns:mc="http://schemas.openxmlformats.org/markup-compatibility/2006" xmlns:a14="http://schemas.microsoft.com/office/drawing/2007/7/7/main" val="99CC0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07/7/7/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07/7/7/main" val="1F497D" mc:Ignorable=""/>
      </a:dk2>
      <a:lt2>
        <a:srgbClr xmlns:mc="http://schemas.openxmlformats.org/markup-compatibility/2006" xmlns:a14="http://schemas.microsoft.com/office/drawing/2007/7/7/main" val="EEECE1" mc:Ignorable=""/>
      </a:lt2>
      <a:accent1>
        <a:srgbClr xmlns:mc="http://schemas.openxmlformats.org/markup-compatibility/2006" xmlns:a14="http://schemas.microsoft.com/office/drawing/2007/7/7/main" val="4F81BD" mc:Ignorable=""/>
      </a:accent1>
      <a:accent2>
        <a:srgbClr xmlns:mc="http://schemas.openxmlformats.org/markup-compatibility/2006" xmlns:a14="http://schemas.microsoft.com/office/drawing/2007/7/7/main" val="C0504D" mc:Ignorable=""/>
      </a:accent2>
      <a:accent3>
        <a:srgbClr xmlns:mc="http://schemas.openxmlformats.org/markup-compatibility/2006" xmlns:a14="http://schemas.microsoft.com/office/drawing/2007/7/7/main" val="9BBB59" mc:Ignorable=""/>
      </a:accent3>
      <a:accent4>
        <a:srgbClr xmlns:mc="http://schemas.openxmlformats.org/markup-compatibility/2006" xmlns:a14="http://schemas.microsoft.com/office/drawing/2007/7/7/main" val="8064A2" mc:Ignorable=""/>
      </a:accent4>
      <a:accent5>
        <a:srgbClr xmlns:mc="http://schemas.openxmlformats.org/markup-compatibility/2006" xmlns:a14="http://schemas.microsoft.com/office/drawing/2007/7/7/main" val="4BACC6" mc:Ignorable=""/>
      </a:accent5>
      <a:accent6>
        <a:srgbClr xmlns:mc="http://schemas.openxmlformats.org/markup-compatibility/2006" xmlns:a14="http://schemas.microsoft.com/office/drawing/2007/7/7/main" val="F79646" mc:Ignorable=""/>
      </a:accent6>
      <a:hlink>
        <a:srgbClr xmlns:mc="http://schemas.openxmlformats.org/markup-compatibility/2006" xmlns:a14="http://schemas.microsoft.com/office/drawing/2007/7/7/main" val="0000FF" mc:Ignorable=""/>
      </a:hlink>
      <a:folHlink>
        <a:srgbClr xmlns:mc="http://schemas.openxmlformats.org/markup-compatibility/2006" xmlns:a14="http://schemas.microsoft.com/office/drawing/2007/7/7/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07/7/7/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2009-08-26T15:15:18Z</outs:dateTime>
      <outs:isPinned>true</outs:isPinned>
    </outs:relatedDate>
    <outs:relatedDate>
      <outs:type>2</outs:type>
      <outs:displayName>Created</outs:displayName>
      <outs:dateTime>2005-10-17T19:41:42Z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Juliana</outs:displayName>
          <outs:accountName/>
        </outs:relatedPerson>
      </outs:people>
      <outs:source>0</outs:source>
      <outs:isPinned>true</outs:isPinned>
    </outs:relatedPeopleItem>
    <outs:relatedPeopleItem>
      <outs:category>Last modified by</outs:category>
      <outs:people>
        <outs:relatedPerson>
          <outs:displayName>Ackley</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DB438A35-F5E3-4679-98B7-0C6D5F8F9305}">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
  <TotalTime>10216</TotalTime>
  <Words>4798</Words>
  <Application>Microsoft Office PowerPoint</Application>
  <PresentationFormat>On-screen Show (4:3)</PresentationFormat>
  <Paragraphs>448</Paragraphs>
  <Slides>39</Slides>
  <Notes>39</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1_Default Design</vt:lpstr>
      <vt:lpstr>Textured</vt:lpstr>
      <vt:lpstr>PowerPoint Presentation</vt:lpstr>
      <vt:lpstr>Technology in Action</vt:lpstr>
      <vt:lpstr>Chapter Topics</vt:lpstr>
      <vt:lpstr>Networking Fundamentals</vt:lpstr>
      <vt:lpstr>Network Architecture</vt:lpstr>
      <vt:lpstr>Peer-to-Peer Networks</vt:lpstr>
      <vt:lpstr>Client/Server Networks</vt:lpstr>
      <vt:lpstr>HANs and LANs</vt:lpstr>
      <vt:lpstr>WANs and MANs</vt:lpstr>
      <vt:lpstr>Network Components</vt:lpstr>
      <vt:lpstr>Transmission Media</vt:lpstr>
      <vt:lpstr>Network Adapters</vt:lpstr>
      <vt:lpstr>Network Navigation Devices</vt:lpstr>
      <vt:lpstr>Networking Software</vt:lpstr>
      <vt:lpstr>Networking Software</vt:lpstr>
      <vt:lpstr>Types of Peer-to-Peer Networks</vt:lpstr>
      <vt:lpstr>Wired Ethernet Networks</vt:lpstr>
      <vt:lpstr>Ethernet Switches</vt:lpstr>
      <vt:lpstr>Ethernet Routers</vt:lpstr>
      <vt:lpstr>Wireless Ethernet Networks</vt:lpstr>
      <vt:lpstr>Wireless Access Point (WAP)</vt:lpstr>
      <vt:lpstr>Power-Line Networks</vt:lpstr>
      <vt:lpstr>Choosing a Peer-to-Peer Network</vt:lpstr>
      <vt:lpstr>Configuring Software  for Your Home Network</vt:lpstr>
      <vt:lpstr>Configuring Software  for Your Home Network</vt:lpstr>
      <vt:lpstr>Networking Multiple Versions  of Windows</vt:lpstr>
      <vt:lpstr>Configuring a Router to  Connect to the Internet</vt:lpstr>
      <vt:lpstr>Securing Wireless Networks</vt:lpstr>
      <vt:lpstr>Securing Wireless Networks</vt:lpstr>
      <vt:lpstr>Chapter 7 Summary Questions</vt:lpstr>
      <vt:lpstr>Chapter 7 Summary Questions</vt:lpstr>
      <vt:lpstr>Chapter 7 Summary Questions</vt:lpstr>
      <vt:lpstr>Chapter 7 Summary Questions</vt:lpstr>
      <vt:lpstr>Chapter 7 Summary Questions</vt:lpstr>
      <vt:lpstr>Chapter 7 Summary Questions</vt:lpstr>
      <vt:lpstr>Chapter 7 Summary Questions</vt:lpstr>
      <vt:lpstr>Chapter 7 Summary Questions</vt:lpstr>
      <vt:lpstr>Chapter 7 Summary 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GO! Series</dc:creator>
  <cp:lastModifiedBy>Ackley</cp:lastModifiedBy>
  <dcterms:created xsi:type="dcterms:W3CDTF">2005-10-17T19:41:42Z</dcterms:created>
  <dcterms:modified xsi:type="dcterms:W3CDTF">2009-09-03T00:59:32Z</dcterms:modified>
</cp:coreProperties>
</file>