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76" r:id="rId13"/>
    <p:sldId id="281" r:id="rId14"/>
    <p:sldId id="282" r:id="rId15"/>
    <p:sldId id="283" r:id="rId16"/>
    <p:sldId id="284" r:id="rId17"/>
    <p:sldId id="288" r:id="rId18"/>
    <p:sldId id="285" r:id="rId19"/>
    <p:sldId id="286" r:id="rId20"/>
    <p:sldId id="280" r:id="rId21"/>
    <p:sldId id="263" r:id="rId22"/>
    <p:sldId id="287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B7D2B-D8DD-4ADC-B819-56F64A918C8D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B7FE-DC52-4D1F-B0EB-B9DA44EC40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9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0CCE-D828-4893-A516-3D47E0A38A9F}" type="datetimeFigureOut">
              <a:rPr lang="en-US" smtClean="0"/>
              <a:pPr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 11: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Systems Development and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Procurement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6. Implementation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Parallel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Phased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Direct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7. Maintenance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Bug fixes and change requests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Aging of IS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Software development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strategies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Waterfall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Iterative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Agile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Agile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Scrum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eXtreme programming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Comparing approaches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Type of project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Organizational culture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Waterfall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Still widely used for many reasons: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Managers are familiar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Developers are adapting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Cultural challenges for agile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Outsourcing fixed-bid contracts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Buy strategy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Advantages and disadvantages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RFI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and RFP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Evaluating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Best of breed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Unified procurement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Adaptation and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customization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Adaptation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Customization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Human element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Cross-functional teams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Senior management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Consultants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Systems development life cycle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Software development strategies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Strategy selection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Build vs. buy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Human element</a:t>
            </a:r>
          </a:p>
          <a:p>
            <a:pPr>
              <a:lnSpc>
                <a:spcPct val="125000"/>
              </a:lnSpc>
              <a:spcBef>
                <a:spcPts val="0"/>
              </a:spcBef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Systems development life cycle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Software development strategies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Strategy selection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Build vs. buy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Human element</a:t>
            </a:r>
          </a:p>
          <a:p>
            <a:pPr>
              <a:lnSpc>
                <a:spcPct val="125000"/>
              </a:lnSpc>
              <a:spcBef>
                <a:spcPts val="0"/>
              </a:spcBef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Babycenter.com 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Before, 85% of time fixing bugs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Scrum discipline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Business results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U.S. Strategic Command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eXtreme programming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Pilot project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Problems and potential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382000" cy="2619375"/>
          </a:xfrm>
        </p:spPr>
      </p:pic>
      <p:sp>
        <p:nvSpPr>
          <p:cNvPr id="9" name="Date Placeholder 3"/>
          <p:cNvSpPr txBox="1">
            <a:spLocks noGrp="1"/>
          </p:cNvSpPr>
          <p:nvPr/>
        </p:nvSpPr>
        <p:spPr>
          <a:xfrm>
            <a:off x="457200" y="6356350"/>
            <a:ext cx="5029200" cy="365125"/>
          </a:xfrm>
          <a:prstGeom prst="rect">
            <a:avLst/>
          </a:prstGeom>
          <a:noFill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Copyright © 2013 Pearson Education, Inc. publishing as Prentice Hall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Chapter </a:t>
            </a:r>
            <a:r>
              <a:rPr lang="en-US" sz="1200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- </a:t>
            </a:r>
            <a:fld id="{1C55BA1C-23AC-4750-97F6-A77B33C7AAA6}" type="slidenum">
              <a:rPr lang="en-US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r"/>
              <a:t>23</a:t>
            </a:fld>
            <a:endParaRPr lang="en-US" sz="1200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Facebook and FBI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551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Facebook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34925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FBI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89057"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baseline="0" dirty="0" smtClean="0">
                          <a:latin typeface="Arial" pitchFamily="34" charset="0"/>
                          <a:cs typeface="Arial" pitchFamily="34" charset="0"/>
                        </a:rPr>
                        <a:t>1,000 users within 24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$170 million project scrapped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 bwMode="auto">
          <a:xfrm>
            <a:off x="7239000" y="5791200"/>
            <a:ext cx="1447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Update Figure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Systems development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cycle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Planning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Analysis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Design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Development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Testing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Implementation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Maintenance</a:t>
            </a:r>
          </a:p>
          <a:p>
            <a:pPr>
              <a:lnSpc>
                <a:spcPct val="125000"/>
              </a:lnSpc>
              <a:spcBef>
                <a:spcPts val="0"/>
              </a:spcBef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Assessing business need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Return on investment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Competitive advantage</a:t>
            </a:r>
          </a:p>
          <a:p>
            <a:pPr marL="865188" lvl="1" indent="-465138">
              <a:lnSpc>
                <a:spcPct val="125000"/>
              </a:lnSpc>
              <a:spcBef>
                <a:spcPts val="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Risk management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Feasibility study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2. Analysis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Process diagrams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Requirements definition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Build or buy?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3.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Architectural design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Data models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4. Development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Version control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Project and issue tracking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Code review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5. Testing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Unit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System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Stress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Parallel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Integration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Acceptance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11 - </a:t>
            </a:r>
            <a:fld id="{1CE032E7-AB0F-4251-B2F5-8A73174CF1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616</Words>
  <Application>Microsoft Office PowerPoint</Application>
  <PresentationFormat>On-screen Show (4:3)</PresentationFormat>
  <Paragraphs>145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11: Systems Development and Procurement</vt:lpstr>
      <vt:lpstr>Learning objectives</vt:lpstr>
      <vt:lpstr>Facebook and FBI</vt:lpstr>
      <vt:lpstr>Systems development life cycle</vt:lpstr>
      <vt:lpstr>1. Planning</vt:lpstr>
      <vt:lpstr>2. Analysis</vt:lpstr>
      <vt:lpstr>3. Design</vt:lpstr>
      <vt:lpstr>4. Development</vt:lpstr>
      <vt:lpstr>5. Testing</vt:lpstr>
      <vt:lpstr>6. Implementation</vt:lpstr>
      <vt:lpstr>7. Maintenance</vt:lpstr>
      <vt:lpstr>Software development strategies</vt:lpstr>
      <vt:lpstr>Agile</vt:lpstr>
      <vt:lpstr>Comparing approaches</vt:lpstr>
      <vt:lpstr>Waterfall</vt:lpstr>
      <vt:lpstr>Buy strategy</vt:lpstr>
      <vt:lpstr>Evaluating the options</vt:lpstr>
      <vt:lpstr>Adaptation and customization</vt:lpstr>
      <vt:lpstr>Human element</vt:lpstr>
      <vt:lpstr>Summary</vt:lpstr>
      <vt:lpstr>Babycenter.com case</vt:lpstr>
      <vt:lpstr>U.S. Strategic Command case</vt:lpstr>
      <vt:lpstr>PowerPoint Presentation</vt:lpstr>
    </vt:vector>
  </TitlesOfParts>
  <Company>University of Richmond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Information Systems and Strategy</dc:title>
  <dc:creator>Information Services</dc:creator>
  <cp:lastModifiedBy>Jonathan Whitaker</cp:lastModifiedBy>
  <cp:revision>26</cp:revision>
  <dcterms:created xsi:type="dcterms:W3CDTF">2011-05-09T21:30:59Z</dcterms:created>
  <dcterms:modified xsi:type="dcterms:W3CDTF">2011-12-01T17:40:24Z</dcterms:modified>
</cp:coreProperties>
</file>