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895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379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9094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709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778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6077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0346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6746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02560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4633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633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5129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Monte Carlo Simulation in </a:t>
            </a:r>
            <a:r>
              <a:rPr lang="en-US" smtClean="0"/>
              <a:t>Decision Making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5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© 2004 David M. Hassenzahl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Monte Carlo Analysis?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altLang="en-US" dirty="0"/>
              <a:t>It is a tool for combining </a:t>
            </a:r>
            <a:r>
              <a:rPr lang="en-US" altLang="en-US" i="1" dirty="0"/>
              <a:t>distributions</a:t>
            </a:r>
            <a:r>
              <a:rPr lang="en-US" altLang="en-US" dirty="0"/>
              <a:t>, and thereby propagating more than just summary statistics</a:t>
            </a:r>
          </a:p>
          <a:p>
            <a:pPr>
              <a:buFontTx/>
              <a:buNone/>
            </a:pPr>
            <a:r>
              <a:rPr lang="en-US" altLang="en-US" dirty="0"/>
              <a:t>It uses </a:t>
            </a:r>
            <a:r>
              <a:rPr lang="en-US" altLang="en-US" b="1" dirty="0"/>
              <a:t>random number generation</a:t>
            </a:r>
            <a:r>
              <a:rPr lang="en-US" altLang="en-US" dirty="0"/>
              <a:t>, rather than analytic </a:t>
            </a:r>
            <a:r>
              <a:rPr lang="en-US" altLang="en-US" dirty="0" smtClean="0"/>
              <a:t>calculations.</a:t>
            </a:r>
            <a:r>
              <a:rPr lang="en-US" dirty="0" smtClean="0"/>
              <a:t> </a:t>
            </a:r>
            <a:r>
              <a:rPr lang="en-US" dirty="0"/>
              <a:t>Its core idea is to use </a:t>
            </a:r>
            <a:r>
              <a:rPr lang="en-US" b="1" dirty="0"/>
              <a:t>random samples</a:t>
            </a:r>
            <a:r>
              <a:rPr lang="en-US" dirty="0"/>
              <a:t> of parameters or inputs to explore the behavior of a complex system or process</a:t>
            </a:r>
            <a:endParaRPr lang="en-US" altLang="en-US" dirty="0" smtClean="0"/>
          </a:p>
          <a:p>
            <a:pPr>
              <a:buFontTx/>
              <a:buNone/>
            </a:pPr>
            <a:r>
              <a:rPr lang="en-US" altLang="en-US" dirty="0" smtClean="0"/>
              <a:t>It </a:t>
            </a:r>
            <a:r>
              <a:rPr lang="en-US" altLang="en-US" dirty="0"/>
              <a:t>is increasingly popular due to high speed personal </a:t>
            </a:r>
            <a:r>
              <a:rPr lang="en-US" altLang="en-US" dirty="0" smtClean="0"/>
              <a:t>computers</a:t>
            </a:r>
          </a:p>
          <a:p>
            <a:pPr>
              <a:buFontTx/>
              <a:buNone/>
            </a:pPr>
            <a:r>
              <a:rPr lang="en-US" dirty="0"/>
              <a:t>Since </a:t>
            </a:r>
            <a:r>
              <a:rPr lang="en-US" dirty="0"/>
              <a:t>that time, Monte Carlo methods have been applied to an incredibly diverse range of problems in: </a:t>
            </a:r>
          </a:p>
          <a:p>
            <a:pPr lvl="1"/>
            <a:r>
              <a:rPr lang="en-US" sz="3200" dirty="0"/>
              <a:t>science, engineering, and finance -- and business applications in virtually every industry.</a:t>
            </a:r>
          </a:p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314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© 2004 David M. Hassenzahl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Background/History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“Monte Carlo” from the gambling town of the same name (no surprise)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First applied in 1947 to model diffusion of neutrons through fissile materials </a:t>
            </a:r>
            <a:r>
              <a:rPr lang="en-US" altLang="en-US" sz="2800" dirty="0" smtClean="0"/>
              <a:t>(scientists at Los Alamos found problems </a:t>
            </a:r>
            <a:r>
              <a:rPr lang="en-US" sz="2800" dirty="0"/>
              <a:t>were too complex for an analytical </a:t>
            </a:r>
            <a:r>
              <a:rPr lang="en-US" sz="2800" dirty="0" smtClean="0"/>
              <a:t>solution</a:t>
            </a:r>
            <a:r>
              <a:rPr lang="en-US" altLang="en-US" sz="2800" dirty="0" smtClean="0"/>
              <a:t>)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Limited use because time consuming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Much more common since late </a:t>
            </a:r>
            <a:r>
              <a:rPr lang="en-US" altLang="en-US" sz="2800" dirty="0" smtClean="0"/>
              <a:t>80’s with more powerful computers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2338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497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Why Should I Use Monte Carlo Simulation?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287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Whenever </a:t>
            </a:r>
            <a:r>
              <a:rPr lang="en-US" dirty="0"/>
              <a:t>you need to make an estimate, forecast or decision where there is significant uncertainty, </a:t>
            </a:r>
            <a:r>
              <a:rPr lang="en-US" dirty="0" smtClean="0"/>
              <a:t>consider </a:t>
            </a:r>
            <a:r>
              <a:rPr lang="en-US" dirty="0"/>
              <a:t>Monte Carlo simulation 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you don't, your estimates or forecasts could be </a:t>
            </a:r>
            <a:r>
              <a:rPr lang="en-US" b="1" dirty="0"/>
              <a:t>way off the mark</a:t>
            </a:r>
            <a:r>
              <a:rPr lang="en-US" dirty="0"/>
              <a:t>, with adverse consequences for your decisions!  </a:t>
            </a:r>
            <a:endParaRPr lang="en-US" dirty="0" smtClean="0"/>
          </a:p>
          <a:p>
            <a:pPr lvl="1"/>
            <a:r>
              <a:rPr lang="en-US" dirty="0" smtClean="0"/>
              <a:t>Dr</a:t>
            </a:r>
            <a:r>
              <a:rPr lang="en-US" dirty="0"/>
              <a:t>. Sam Savage, a noted authority on simulation and other quantitative methods, says "Many people, when faced with an uncertainty ... succumb to the temptation of replacing the uncertain number in question with a single </a:t>
            </a:r>
            <a:r>
              <a:rPr lang="en-US" b="1" dirty="0"/>
              <a:t>average value</a:t>
            </a:r>
            <a:r>
              <a:rPr lang="en-US" dirty="0"/>
              <a:t>. I call this the </a:t>
            </a:r>
            <a:r>
              <a:rPr lang="en-US" b="1" dirty="0"/>
              <a:t>flaw of averages</a:t>
            </a:r>
            <a:r>
              <a:rPr lang="en-US" dirty="0"/>
              <a:t>, and it is a fallacy as fundamental as the belief that the earth is flat</a:t>
            </a:r>
            <a:r>
              <a:rPr lang="en-US" dirty="0" smtClean="0"/>
              <a:t>.“</a:t>
            </a:r>
          </a:p>
          <a:p>
            <a:pPr lvl="1"/>
            <a:r>
              <a:rPr lang="en-US" dirty="0" smtClean="0"/>
              <a:t>Or as Milton Freeman said “Don’t cross a river when you are told the average depth is 4 feet”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1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Why Should I Use Monte Carlo Simulation?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135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Many </a:t>
            </a:r>
            <a:r>
              <a:rPr lang="en-US" dirty="0"/>
              <a:t>business activities, plans and processes are </a:t>
            </a:r>
            <a:r>
              <a:rPr lang="en-US" b="1" dirty="0"/>
              <a:t>too complex for an analytical solution</a:t>
            </a:r>
            <a:r>
              <a:rPr lang="en-US" dirty="0"/>
              <a:t> -- just like the physics problems of the 1940s. 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you can build a spreadsheet model that lets you evaluate your plan numerically -- you can change numbers, ask 'what if' and see the results. 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is straightforward </a:t>
            </a:r>
            <a:r>
              <a:rPr lang="en-US" b="1" dirty="0"/>
              <a:t>if</a:t>
            </a:r>
            <a:r>
              <a:rPr lang="en-US" dirty="0"/>
              <a:t> you have just one or two parameters to explore. 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many business situations involve </a:t>
            </a:r>
            <a:r>
              <a:rPr lang="en-US" b="1" dirty="0"/>
              <a:t>uncertainty in many dimensions</a:t>
            </a:r>
            <a:r>
              <a:rPr lang="en-US" dirty="0"/>
              <a:t> 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variable market demand, unknown plans of competitors, uncertainty in costs, and many others -- just like the physics problems  in the 1940s. 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your situation sounds like this, you may find that the Monte Carlo method is surprisingly effective for you as well.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364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How Monte Carlo Simulation </a:t>
            </a:r>
            <a:r>
              <a:rPr lang="en-US" dirty="0"/>
              <a:t>W</a:t>
            </a:r>
            <a:r>
              <a:rPr lang="en-US" dirty="0" smtClean="0">
                <a:effectLst/>
              </a:rPr>
              <a:t>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effectLst/>
              </a:rPr>
              <a:t>Monte Carlo simulation performs risk analysis by building models of possible results by substituting a range of values—a probability distribution—for any factor that has inherent </a:t>
            </a:r>
            <a:r>
              <a:rPr lang="en-US" b="1" dirty="0" smtClean="0">
                <a:effectLst/>
              </a:rPr>
              <a:t>uncertainty</a:t>
            </a:r>
            <a:r>
              <a:rPr lang="en-US" dirty="0" smtClean="0">
                <a:effectLst/>
              </a:rPr>
              <a:t>. </a:t>
            </a:r>
          </a:p>
          <a:p>
            <a:r>
              <a:rPr lang="en-US" dirty="0" smtClean="0">
                <a:effectLst/>
              </a:rPr>
              <a:t>It then calculates results over and over, each time using a different set of random values from the probability functions. </a:t>
            </a:r>
          </a:p>
          <a:p>
            <a:r>
              <a:rPr lang="en-US" dirty="0" smtClean="0">
                <a:effectLst/>
              </a:rPr>
              <a:t>Depending upon the number of uncertainties and the ranges specified for them, a Monte Carlo simulation could involve thousands or tens of thousands of recalculations before it is complete.</a:t>
            </a:r>
          </a:p>
          <a:p>
            <a:pPr lvl="1"/>
            <a:r>
              <a:rPr lang="en-US" dirty="0" smtClean="0">
                <a:effectLst/>
              </a:rPr>
              <a:t> Monte Carlo simulation produces distributions of possible outcome values.</a:t>
            </a:r>
          </a:p>
          <a:p>
            <a:r>
              <a:rPr lang="en-US" dirty="0" smtClean="0">
                <a:effectLst/>
              </a:rPr>
              <a:t>By using probability distributions, variables can have different probabilities of different outcomes occurring.  </a:t>
            </a:r>
          </a:p>
          <a:p>
            <a:r>
              <a:rPr lang="en-US" dirty="0" smtClean="0">
                <a:effectLst/>
              </a:rPr>
              <a:t>Probability distributions are a much more realistic way of describing uncertainty in variables of a risk analysis. 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2947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373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Monte Carlo Simulation in Decision Making</vt:lpstr>
      <vt:lpstr>What is Monte Carlo Analysis?</vt:lpstr>
      <vt:lpstr>Background/History</vt:lpstr>
      <vt:lpstr>Why Should I Use Monte Carlo Simulation?</vt:lpstr>
      <vt:lpstr>Why Should I Use Monte Carlo Simulation?</vt:lpstr>
      <vt:lpstr>How Monte Carlo Simulation Works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 Carlo Simulation in Decision making</dc:title>
  <dc:creator>peggy</dc:creator>
  <cp:lastModifiedBy>CS Dept</cp:lastModifiedBy>
  <cp:revision>4</cp:revision>
  <dcterms:created xsi:type="dcterms:W3CDTF">2013-11-10T20:43:51Z</dcterms:created>
  <dcterms:modified xsi:type="dcterms:W3CDTF">2013-11-11T22:32:16Z</dcterms:modified>
</cp:coreProperties>
</file>