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4" r:id="rId22"/>
    <p:sldId id="281" r:id="rId23"/>
    <p:sldId id="280" r:id="rId24"/>
    <p:sldId id="282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B7D2B-D8DD-4ADC-B819-56F64A918C8D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B7FE-DC52-4D1F-B0EB-B9DA44EC4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0CCE-D828-4893-A516-3D47E0A38A9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E207-A8E7-4CB7-A642-EEE20EC9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477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 8: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Collaborating with Technology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Interactive video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Chats for collaboration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Telepresence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Shared workspaces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Shared documents, lists, and information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Document library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Blogs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Ongoing commentary, images, and links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Some blogs are personal hobbies, and others are online magazines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Organizations use blogs to build knowledge, and for marketing and communications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Wikis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Users add and edit interlinked pages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Organizations use wikis to centralize documents and store knowledge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Wikipedia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Social networking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Facebook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Nodes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Knowledge sharing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Microblogging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Short posts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Users can “follow” other users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Twitter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 worlds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Graphical environment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Second Life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Business conferences and meetings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Unified communications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Context indicators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Universal dashboards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Psychological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characteristics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Unfamiliar communication tools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Reduced media richness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Greater physical distance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Heightened anonymity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Unclear audience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Managing online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impressions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People form impressions using social categories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Miscalculations are common online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Social media provide photos and ability to view network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Collaborative technologies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2.0 technologies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Unified communications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Online environments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Group dynamics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Group norms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Disinhibition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Status equalization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Trust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Making virtual teams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551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Virtual team members</a:t>
                      </a:r>
                      <a:endParaRPr lang="en-US" sz="3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34925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Virtual team leaders</a:t>
                      </a:r>
                      <a:endParaRPr lang="en-US" sz="3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889057"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Develop written charter</a:t>
                      </a:r>
                    </a:p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Proactively volunteer</a:t>
                      </a:r>
                    </a:p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Share information frequently</a:t>
                      </a:r>
                      <a:endParaRPr lang="en-US" sz="3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Get to know each team member</a:t>
                      </a:r>
                    </a:p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Encourage participation</a:t>
                      </a:r>
                    </a:p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Send frequent reminders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Collaborative technologies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2.0 technologies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Unified communications</a:t>
            </a:r>
          </a:p>
          <a:p>
            <a:pPr marL="514350" indent="-514350">
              <a:lnSpc>
                <a:spcPct val="125000"/>
              </a:lnSpc>
              <a:spcBef>
                <a:spcPts val="0"/>
              </a:spcBef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Online environments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Mozilla 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Collaboration for remote workers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Telepresence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robot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Psychological aspects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Sun Microsystems 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Open Work program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Benefits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Barriers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382000" cy="2619375"/>
          </a:xfrm>
        </p:spPr>
      </p:pic>
      <p:sp>
        <p:nvSpPr>
          <p:cNvPr id="9" name="Date Placeholder 3"/>
          <p:cNvSpPr txBox="1">
            <a:spLocks noGrp="1"/>
          </p:cNvSpPr>
          <p:nvPr/>
        </p:nvSpPr>
        <p:spPr>
          <a:xfrm>
            <a:off x="457200" y="6356350"/>
            <a:ext cx="5029200" cy="365125"/>
          </a:xfrm>
          <a:prstGeom prst="rect">
            <a:avLst/>
          </a:prstGeom>
          <a:noFill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Copyright © 2013 Pearson Education, Inc. publishing as Prentice Hall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Chapter </a:t>
            </a:r>
            <a:r>
              <a:rPr lang="en-US" sz="1200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- </a:t>
            </a:r>
            <a:fld id="{1C55BA1C-23AC-4750-97F6-A77B33C7AAA6}" type="slidenum">
              <a:rPr lang="en-US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r"/>
              <a:t>25</a:t>
            </a:fld>
            <a:endParaRPr lang="en-US" sz="1200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ICTs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transform collaboration and open opportunities for interaction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Virtual environments reproduce some face-to-face aspects and add new features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247900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3000" baseline="30000" dirty="0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3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generation</a:t>
                      </a:r>
                    </a:p>
                    <a:p>
                      <a:pPr marL="457200" indent="-45720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E-mail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0" indent="-34925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000" baseline="30000" dirty="0" smtClean="0"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generation</a:t>
                      </a:r>
                    </a:p>
                    <a:p>
                      <a:pPr marL="349250" indent="-34925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Texting</a:t>
                      </a:r>
                    </a:p>
                    <a:p>
                      <a:pPr marL="349250" indent="-34925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Web</a:t>
                      </a:r>
                      <a:r>
                        <a:rPr lang="en-US" sz="3000" baseline="0" dirty="0" smtClean="0">
                          <a:latin typeface="Arial" pitchFamily="34" charset="0"/>
                          <a:cs typeface="Arial" pitchFamily="34" charset="0"/>
                        </a:rPr>
                        <a:t> conferencing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47900">
                <a:tc>
                  <a:txBody>
                    <a:bodyPr/>
                    <a:lstStyle/>
                    <a:p>
                      <a:pPr marL="349250" indent="-34925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000" baseline="30000" dirty="0" smtClean="0"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generation</a:t>
                      </a:r>
                    </a:p>
                    <a:p>
                      <a:pPr marL="349250" indent="-34925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Web 2.0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0" indent="-349250" algn="ctr">
                        <a:lnSpc>
                          <a:spcPct val="125000"/>
                        </a:lnSpc>
                        <a:buFont typeface="Arial" pitchFamily="34" charset="0"/>
                        <a:buNone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0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 generation</a:t>
                      </a:r>
                    </a:p>
                    <a:p>
                      <a:pPr marL="349250" indent="-34925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Unified communications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Evolution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E-mail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Address book and contact management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Calendaring and time management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Discussion forums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Share information and coordinate activities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Moderators, posters, and readers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Instant messaging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Presence awareness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Text messaging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Group decision support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systems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Face-to-face group meetings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Anonymous contributions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 conferencing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Live meetings via the Internet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Can include real-time video, chat, and presentations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8 - </a:t>
            </a:r>
            <a:fld id="{1CE032E7-AB0F-4251-B2F5-8A73174CF1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729</Words>
  <Application>Microsoft Office PowerPoint</Application>
  <PresentationFormat>On-screen Show (4:3)</PresentationFormat>
  <Paragraphs>153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8: Collaborating with Technology</vt:lpstr>
      <vt:lpstr>Learning objectives</vt:lpstr>
      <vt:lpstr>Introduction</vt:lpstr>
      <vt:lpstr>PowerPoint Presentation</vt:lpstr>
      <vt:lpstr>E-mail</vt:lpstr>
      <vt:lpstr>Discussion forums</vt:lpstr>
      <vt:lpstr>Instant messaging</vt:lpstr>
      <vt:lpstr>Group decision support systems</vt:lpstr>
      <vt:lpstr>Web conferencing</vt:lpstr>
      <vt:lpstr>Interactive video</vt:lpstr>
      <vt:lpstr>Shared workspaces</vt:lpstr>
      <vt:lpstr>Blogs</vt:lpstr>
      <vt:lpstr>Wikis</vt:lpstr>
      <vt:lpstr>Social networking</vt:lpstr>
      <vt:lpstr>Microblogging</vt:lpstr>
      <vt:lpstr>Virtual worlds</vt:lpstr>
      <vt:lpstr>Unified communications</vt:lpstr>
      <vt:lpstr>Psychological characteristics</vt:lpstr>
      <vt:lpstr>Managing online impressions</vt:lpstr>
      <vt:lpstr>Group dynamics</vt:lpstr>
      <vt:lpstr>Making virtual teams work</vt:lpstr>
      <vt:lpstr>Summary</vt:lpstr>
      <vt:lpstr>Mozilla case</vt:lpstr>
      <vt:lpstr>Sun Microsystems case</vt:lpstr>
      <vt:lpstr>PowerPoint Presentation</vt:lpstr>
    </vt:vector>
  </TitlesOfParts>
  <Company>University of Richmond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Information Systems and Strategy</dc:title>
  <dc:creator>Information Services</dc:creator>
  <cp:lastModifiedBy>Jonathan Whitaker</cp:lastModifiedBy>
  <cp:revision>26</cp:revision>
  <dcterms:created xsi:type="dcterms:W3CDTF">2011-05-09T21:30:59Z</dcterms:created>
  <dcterms:modified xsi:type="dcterms:W3CDTF">2011-12-01T17:40:08Z</dcterms:modified>
</cp:coreProperties>
</file>